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515" r:id="rId1"/>
  </p:sldMasterIdLst>
  <p:notesMasterIdLst>
    <p:notesMasterId r:id="rId10"/>
  </p:notesMasterIdLst>
  <p:handoutMasterIdLst>
    <p:handoutMasterId r:id="rId11"/>
  </p:handoutMasterIdLst>
  <p:sldIdLst>
    <p:sldId id="612" r:id="rId2"/>
    <p:sldId id="613" r:id="rId3"/>
    <p:sldId id="606" r:id="rId4"/>
    <p:sldId id="615" r:id="rId5"/>
    <p:sldId id="617" r:id="rId6"/>
    <p:sldId id="616" r:id="rId7"/>
    <p:sldId id="614" r:id="rId8"/>
    <p:sldId id="603" r:id="rId9"/>
  </p:sldIdLst>
  <p:sldSz cx="13004800" cy="9753600"/>
  <p:notesSz cx="7104063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1pPr>
    <a:lvl2pPr marL="457200" algn="l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2pPr>
    <a:lvl3pPr marL="914400" algn="l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3pPr>
    <a:lvl4pPr marL="1371600" algn="l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4pPr>
    <a:lvl5pPr marL="1828800" algn="l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262"/>
    <a:srgbClr val="0A48F6"/>
    <a:srgbClr val="FF0000"/>
    <a:srgbClr val="CC3300"/>
    <a:srgbClr val="66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24" autoAdjust="0"/>
    <p:restoredTop sz="97037" autoAdjust="0"/>
  </p:normalViewPr>
  <p:slideViewPr>
    <p:cSldViewPr>
      <p:cViewPr varScale="1">
        <p:scale>
          <a:sx n="50" d="100"/>
          <a:sy n="50" d="100"/>
        </p:scale>
        <p:origin x="1776" y="3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24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姚 荣梅" userId="96725a62f7afadaf" providerId="LiveId" clId="{B6296A51-F96C-4DA6-B68B-84802030BA9D}"/>
    <pc:docChg chg="custSel delSld modSld">
      <pc:chgData name="姚 荣梅" userId="96725a62f7afadaf" providerId="LiveId" clId="{B6296A51-F96C-4DA6-B68B-84802030BA9D}" dt="2023-04-14T05:43:40.148" v="188" actId="1076"/>
      <pc:docMkLst>
        <pc:docMk/>
      </pc:docMkLst>
      <pc:sldChg chg="addSp delSp modSp mod">
        <pc:chgData name="姚 荣梅" userId="96725a62f7afadaf" providerId="LiveId" clId="{B6296A51-F96C-4DA6-B68B-84802030BA9D}" dt="2023-04-13T23:12:55.042" v="28" actId="1076"/>
        <pc:sldMkLst>
          <pc:docMk/>
          <pc:sldMk cId="0" sldId="256"/>
        </pc:sldMkLst>
        <pc:spChg chg="add del">
          <ac:chgData name="姚 荣梅" userId="96725a62f7afadaf" providerId="LiveId" clId="{B6296A51-F96C-4DA6-B68B-84802030BA9D}" dt="2023-04-13T23:08:41.381" v="13" actId="21"/>
          <ac:spMkLst>
            <pc:docMk/>
            <pc:sldMk cId="0" sldId="256"/>
            <ac:spMk id="8" creationId="{005784D4-DF66-F54D-3746-61404C7E13E9}"/>
          </ac:spMkLst>
        </pc:spChg>
        <pc:spChg chg="add del mod">
          <ac:chgData name="姚 荣梅" userId="96725a62f7afadaf" providerId="LiveId" clId="{B6296A51-F96C-4DA6-B68B-84802030BA9D}" dt="2023-04-13T23:09:03.723" v="16" actId="21"/>
          <ac:spMkLst>
            <pc:docMk/>
            <pc:sldMk cId="0" sldId="256"/>
            <ac:spMk id="9" creationId="{52BA65B0-4808-BAB7-8015-AFAFF6751DD9}"/>
          </ac:spMkLst>
        </pc:spChg>
        <pc:spChg chg="mod">
          <ac:chgData name="姚 荣梅" userId="96725a62f7afadaf" providerId="LiveId" clId="{B6296A51-F96C-4DA6-B68B-84802030BA9D}" dt="2023-04-13T23:08:35.644" v="12"/>
          <ac:spMkLst>
            <pc:docMk/>
            <pc:sldMk cId="0" sldId="256"/>
            <ac:spMk id="14338" creationId="{00000000-0000-0000-0000-000000000000}"/>
          </ac:spMkLst>
        </pc:spChg>
        <pc:spChg chg="mod">
          <ac:chgData name="姚 荣梅" userId="96725a62f7afadaf" providerId="LiveId" clId="{B6296A51-F96C-4DA6-B68B-84802030BA9D}" dt="2023-04-13T23:09:08.062" v="17" actId="21"/>
          <ac:spMkLst>
            <pc:docMk/>
            <pc:sldMk cId="0" sldId="256"/>
            <ac:spMk id="14339" creationId="{00000000-0000-0000-0000-000000000000}"/>
          </ac:spMkLst>
        </pc:spChg>
        <pc:picChg chg="del">
          <ac:chgData name="姚 荣梅" userId="96725a62f7afadaf" providerId="LiveId" clId="{B6296A51-F96C-4DA6-B68B-84802030BA9D}" dt="2023-04-13T23:09:11.688" v="18" actId="21"/>
          <ac:picMkLst>
            <pc:docMk/>
            <pc:sldMk cId="0" sldId="256"/>
            <ac:picMk id="3" creationId="{BDE42C38-26F3-E860-F706-7919F4387A74}"/>
          </ac:picMkLst>
        </pc:picChg>
        <pc:picChg chg="add mod">
          <ac:chgData name="姚 荣梅" userId="96725a62f7afadaf" providerId="LiveId" clId="{B6296A51-F96C-4DA6-B68B-84802030BA9D}" dt="2023-04-13T23:08:06.646" v="6" actId="1076"/>
          <ac:picMkLst>
            <pc:docMk/>
            <pc:sldMk cId="0" sldId="256"/>
            <ac:picMk id="4" creationId="{9F2BA571-8B54-C65B-786A-DC65471A7EDF}"/>
          </ac:picMkLst>
        </pc:picChg>
        <pc:picChg chg="del">
          <ac:chgData name="姚 荣梅" userId="96725a62f7afadaf" providerId="LiveId" clId="{B6296A51-F96C-4DA6-B68B-84802030BA9D}" dt="2023-04-13T23:07:31.935" v="0" actId="21"/>
          <ac:picMkLst>
            <pc:docMk/>
            <pc:sldMk cId="0" sldId="256"/>
            <ac:picMk id="5" creationId="{C4960DE6-C59E-17E5-B89F-7D8B8A3BEBF3}"/>
          </ac:picMkLst>
        </pc:picChg>
        <pc:picChg chg="add del mod">
          <ac:chgData name="姚 荣梅" userId="96725a62f7afadaf" providerId="LiveId" clId="{B6296A51-F96C-4DA6-B68B-84802030BA9D}" dt="2023-04-13T23:08:15.062" v="8" actId="21"/>
          <ac:picMkLst>
            <pc:docMk/>
            <pc:sldMk cId="0" sldId="256"/>
            <ac:picMk id="6" creationId="{426BC19C-36D1-F055-06A2-EEB0EE59A3DA}"/>
          </ac:picMkLst>
        </pc:picChg>
        <pc:picChg chg="add del mod">
          <ac:chgData name="姚 荣梅" userId="96725a62f7afadaf" providerId="LiveId" clId="{B6296A51-F96C-4DA6-B68B-84802030BA9D}" dt="2023-04-13T23:10:27.228" v="22" actId="21"/>
          <ac:picMkLst>
            <pc:docMk/>
            <pc:sldMk cId="0" sldId="256"/>
            <ac:picMk id="11" creationId="{69B5A0EA-82B8-8EC5-6A51-C2B31FE52293}"/>
          </ac:picMkLst>
        </pc:picChg>
        <pc:picChg chg="add mod">
          <ac:chgData name="姚 荣梅" userId="96725a62f7afadaf" providerId="LiveId" clId="{B6296A51-F96C-4DA6-B68B-84802030BA9D}" dt="2023-04-13T23:12:55.042" v="28" actId="1076"/>
          <ac:picMkLst>
            <pc:docMk/>
            <pc:sldMk cId="0" sldId="256"/>
            <ac:picMk id="13" creationId="{8EA0595B-255A-C3E1-EF2B-FE8B5F16F828}"/>
          </ac:picMkLst>
        </pc:picChg>
      </pc:sldChg>
      <pc:sldChg chg="modSp mod">
        <pc:chgData name="姚 荣梅" userId="96725a62f7afadaf" providerId="LiveId" clId="{B6296A51-F96C-4DA6-B68B-84802030BA9D}" dt="2023-04-13T23:21:33.245" v="184"/>
        <pc:sldMkLst>
          <pc:docMk/>
          <pc:sldMk cId="0" sldId="571"/>
        </pc:sldMkLst>
        <pc:spChg chg="mod">
          <ac:chgData name="姚 荣梅" userId="96725a62f7afadaf" providerId="LiveId" clId="{B6296A51-F96C-4DA6-B68B-84802030BA9D}" dt="2023-04-13T23:21:33.245" v="184"/>
          <ac:spMkLst>
            <pc:docMk/>
            <pc:sldMk cId="0" sldId="571"/>
            <ac:spMk id="29699" creationId="{00000000-0000-0000-0000-000000000000}"/>
          </ac:spMkLst>
        </pc:spChg>
      </pc:sldChg>
      <pc:sldChg chg="modSp">
        <pc:chgData name="姚 荣梅" userId="96725a62f7afadaf" providerId="LiveId" clId="{B6296A51-F96C-4DA6-B68B-84802030BA9D}" dt="2023-04-13T23:15:37.091" v="99"/>
        <pc:sldMkLst>
          <pc:docMk/>
          <pc:sldMk cId="0" sldId="585"/>
        </pc:sldMkLst>
        <pc:graphicFrameChg chg="mod">
          <ac:chgData name="姚 荣梅" userId="96725a62f7afadaf" providerId="LiveId" clId="{B6296A51-F96C-4DA6-B68B-84802030BA9D}" dt="2023-04-13T23:15:37.091" v="99"/>
          <ac:graphicFrameMkLst>
            <pc:docMk/>
            <pc:sldMk cId="0" sldId="585"/>
            <ac:graphicFrameMk id="7" creationId="{00000000-0000-0000-0000-000000000000}"/>
          </ac:graphicFrameMkLst>
        </pc:graphicFrameChg>
      </pc:sldChg>
      <pc:sldChg chg="addSp delSp modSp mod">
        <pc:chgData name="姚 荣梅" userId="96725a62f7afadaf" providerId="LiveId" clId="{B6296A51-F96C-4DA6-B68B-84802030BA9D}" dt="2023-04-13T23:17:06.543" v="131" actId="1076"/>
        <pc:sldMkLst>
          <pc:docMk/>
          <pc:sldMk cId="0" sldId="586"/>
        </pc:sldMkLst>
        <pc:spChg chg="mod">
          <ac:chgData name="姚 荣梅" userId="96725a62f7afadaf" providerId="LiveId" clId="{B6296A51-F96C-4DA6-B68B-84802030BA9D}" dt="2023-04-13T23:16:36.026" v="126"/>
          <ac:spMkLst>
            <pc:docMk/>
            <pc:sldMk cId="0" sldId="586"/>
            <ac:spMk id="12" creationId="{00000000-0000-0000-0000-000000000000}"/>
          </ac:spMkLst>
        </pc:spChg>
        <pc:picChg chg="del">
          <ac:chgData name="姚 荣梅" userId="96725a62f7afadaf" providerId="LiveId" clId="{B6296A51-F96C-4DA6-B68B-84802030BA9D}" dt="2023-04-13T23:16:39.185" v="127" actId="21"/>
          <ac:picMkLst>
            <pc:docMk/>
            <pc:sldMk cId="0" sldId="586"/>
            <ac:picMk id="2" creationId="{25016D43-E3B8-1619-DE17-966E38352469}"/>
          </ac:picMkLst>
        </pc:picChg>
        <pc:picChg chg="add mod">
          <ac:chgData name="姚 荣梅" userId="96725a62f7afadaf" providerId="LiveId" clId="{B6296A51-F96C-4DA6-B68B-84802030BA9D}" dt="2023-04-13T23:17:06.543" v="131" actId="1076"/>
          <ac:picMkLst>
            <pc:docMk/>
            <pc:sldMk cId="0" sldId="586"/>
            <ac:picMk id="3" creationId="{2C8F7BAB-728F-4672-1B78-C646C247DC55}"/>
          </ac:picMkLst>
        </pc:picChg>
      </pc:sldChg>
      <pc:sldChg chg="addSp delSp modSp mod">
        <pc:chgData name="姚 荣梅" userId="96725a62f7afadaf" providerId="LiveId" clId="{B6296A51-F96C-4DA6-B68B-84802030BA9D}" dt="2023-04-13T23:19:15.909" v="160" actId="1076"/>
        <pc:sldMkLst>
          <pc:docMk/>
          <pc:sldMk cId="1676054969" sldId="593"/>
        </pc:sldMkLst>
        <pc:spChg chg="mod">
          <ac:chgData name="姚 荣梅" userId="96725a62f7afadaf" providerId="LiveId" clId="{B6296A51-F96C-4DA6-B68B-84802030BA9D}" dt="2023-04-13T23:17:23.238" v="148"/>
          <ac:spMkLst>
            <pc:docMk/>
            <pc:sldMk cId="1676054969" sldId="593"/>
            <ac:spMk id="2" creationId="{FAC58E4C-81C5-4A0D-90A7-317E186B6F85}"/>
          </ac:spMkLst>
        </pc:spChg>
        <pc:spChg chg="add del mod">
          <ac:chgData name="姚 荣梅" userId="96725a62f7afadaf" providerId="LiveId" clId="{B6296A51-F96C-4DA6-B68B-84802030BA9D}" dt="2023-04-13T23:18:59.204" v="152" actId="931"/>
          <ac:spMkLst>
            <pc:docMk/>
            <pc:sldMk cId="1676054969" sldId="593"/>
            <ac:spMk id="4" creationId="{01ADD15D-7E1C-8F6B-C2F8-A88604EFFD78}"/>
          </ac:spMkLst>
        </pc:spChg>
        <pc:picChg chg="add mod">
          <ac:chgData name="姚 荣梅" userId="96725a62f7afadaf" providerId="LiveId" clId="{B6296A51-F96C-4DA6-B68B-84802030BA9D}" dt="2023-04-13T23:19:01.428" v="155" actId="1076"/>
          <ac:picMkLst>
            <pc:docMk/>
            <pc:sldMk cId="1676054969" sldId="593"/>
            <ac:picMk id="6" creationId="{40EEBCA5-FB8D-0E34-1ED5-E0F7D18C6351}"/>
          </ac:picMkLst>
        </pc:picChg>
        <pc:picChg chg="add mod">
          <ac:chgData name="姚 荣梅" userId="96725a62f7afadaf" providerId="LiveId" clId="{B6296A51-F96C-4DA6-B68B-84802030BA9D}" dt="2023-04-13T23:19:15.909" v="160" actId="1076"/>
          <ac:picMkLst>
            <pc:docMk/>
            <pc:sldMk cId="1676054969" sldId="593"/>
            <ac:picMk id="8" creationId="{77B01382-F067-56B1-F0D8-D905902E31DE}"/>
          </ac:picMkLst>
        </pc:picChg>
        <pc:picChg chg="del">
          <ac:chgData name="姚 荣梅" userId="96725a62f7afadaf" providerId="LiveId" clId="{B6296A51-F96C-4DA6-B68B-84802030BA9D}" dt="2023-04-13T23:17:33.649" v="151" actId="21"/>
          <ac:picMkLst>
            <pc:docMk/>
            <pc:sldMk cId="1676054969" sldId="593"/>
            <ac:picMk id="23" creationId="{4B5CE044-B43D-AAB4-D5EA-99C4C8FBBF1F}"/>
          </ac:picMkLst>
        </pc:picChg>
        <pc:picChg chg="del">
          <ac:chgData name="姚 荣梅" userId="96725a62f7afadaf" providerId="LiveId" clId="{B6296A51-F96C-4DA6-B68B-84802030BA9D}" dt="2023-04-13T23:17:29.643" v="149" actId="21"/>
          <ac:picMkLst>
            <pc:docMk/>
            <pc:sldMk cId="1676054969" sldId="593"/>
            <ac:picMk id="25" creationId="{95FAB5B9-CC20-F27D-EB83-B26E7A35910A}"/>
          </ac:picMkLst>
        </pc:picChg>
        <pc:picChg chg="del">
          <ac:chgData name="姚 荣梅" userId="96725a62f7afadaf" providerId="LiveId" clId="{B6296A51-F96C-4DA6-B68B-84802030BA9D}" dt="2023-04-13T23:17:31.818" v="150" actId="21"/>
          <ac:picMkLst>
            <pc:docMk/>
            <pc:sldMk cId="1676054969" sldId="593"/>
            <ac:picMk id="27" creationId="{86BCCD76-E40C-BB8B-0403-DEC8BA0B0BA1}"/>
          </ac:picMkLst>
        </pc:picChg>
      </pc:sldChg>
      <pc:sldChg chg="modSp mod">
        <pc:chgData name="姚 荣梅" userId="96725a62f7afadaf" providerId="LiveId" clId="{B6296A51-F96C-4DA6-B68B-84802030BA9D}" dt="2023-04-13T23:21:11.599" v="174" actId="20577"/>
        <pc:sldMkLst>
          <pc:docMk/>
          <pc:sldMk cId="3992545353" sldId="594"/>
        </pc:sldMkLst>
        <pc:spChg chg="mod">
          <ac:chgData name="姚 荣梅" userId="96725a62f7afadaf" providerId="LiveId" clId="{B6296A51-F96C-4DA6-B68B-84802030BA9D}" dt="2023-04-13T23:21:11.599" v="174" actId="20577"/>
          <ac:spMkLst>
            <pc:docMk/>
            <pc:sldMk cId="3992545353" sldId="594"/>
            <ac:spMk id="2" creationId="{E3F7A461-3A90-4778-86B8-CDCFAFEC80EA}"/>
          </ac:spMkLst>
        </pc:spChg>
      </pc:sldChg>
      <pc:sldChg chg="addSp delSp modSp mod">
        <pc:chgData name="姚 荣梅" userId="96725a62f7afadaf" providerId="LiveId" clId="{B6296A51-F96C-4DA6-B68B-84802030BA9D}" dt="2023-04-14T05:43:40.148" v="188" actId="1076"/>
        <pc:sldMkLst>
          <pc:docMk/>
          <pc:sldMk cId="3032206595" sldId="595"/>
        </pc:sldMkLst>
        <pc:spChg chg="mod">
          <ac:chgData name="姚 荣梅" userId="96725a62f7afadaf" providerId="LiveId" clId="{B6296A51-F96C-4DA6-B68B-84802030BA9D}" dt="2023-04-13T23:20:32.756" v="168" actId="20577"/>
          <ac:spMkLst>
            <pc:docMk/>
            <pc:sldMk cId="3032206595" sldId="595"/>
            <ac:spMk id="2" creationId="{DCE5D23E-296C-48A1-AD97-840D26089A8D}"/>
          </ac:spMkLst>
        </pc:spChg>
        <pc:spChg chg="add del mod">
          <ac:chgData name="姚 荣梅" userId="96725a62f7afadaf" providerId="LiveId" clId="{B6296A51-F96C-4DA6-B68B-84802030BA9D}" dt="2023-04-14T05:43:38.101" v="185" actId="931"/>
          <ac:spMkLst>
            <pc:docMk/>
            <pc:sldMk cId="3032206595" sldId="595"/>
            <ac:spMk id="4" creationId="{3D40ACDD-F8D8-6AD4-DEAE-78F3B7571C3B}"/>
          </ac:spMkLst>
        </pc:spChg>
        <pc:picChg chg="add mod">
          <ac:chgData name="姚 荣梅" userId="96725a62f7afadaf" providerId="LiveId" clId="{B6296A51-F96C-4DA6-B68B-84802030BA9D}" dt="2023-04-14T05:43:40.148" v="188" actId="1076"/>
          <ac:picMkLst>
            <pc:docMk/>
            <pc:sldMk cId="3032206595" sldId="595"/>
            <ac:picMk id="5" creationId="{E68459A6-37B8-F581-76E6-F78624252F94}"/>
          </ac:picMkLst>
        </pc:picChg>
        <pc:picChg chg="del">
          <ac:chgData name="姚 荣梅" userId="96725a62f7afadaf" providerId="LiveId" clId="{B6296A51-F96C-4DA6-B68B-84802030BA9D}" dt="2023-04-13T23:19:25.866" v="161" actId="21"/>
          <ac:picMkLst>
            <pc:docMk/>
            <pc:sldMk cId="3032206595" sldId="595"/>
            <ac:picMk id="6" creationId="{3A6EE662-7B64-9B0E-34E1-E5E7701F04C4}"/>
          </ac:picMkLst>
        </pc:picChg>
        <pc:picChg chg="del">
          <ac:chgData name="姚 荣梅" userId="96725a62f7afadaf" providerId="LiveId" clId="{B6296A51-F96C-4DA6-B68B-84802030BA9D}" dt="2023-04-13T23:19:36.911" v="163" actId="21"/>
          <ac:picMkLst>
            <pc:docMk/>
            <pc:sldMk cId="3032206595" sldId="595"/>
            <ac:picMk id="8" creationId="{009632B4-F0A2-BBEE-0358-EAEC079D53F5}"/>
          </ac:picMkLst>
        </pc:picChg>
      </pc:sldChg>
      <pc:sldChg chg="modSp mod">
        <pc:chgData name="姚 荣梅" userId="96725a62f7afadaf" providerId="LiveId" clId="{B6296A51-F96C-4DA6-B68B-84802030BA9D}" dt="2023-04-13T23:21:04.536" v="172" actId="20577"/>
        <pc:sldMkLst>
          <pc:docMk/>
          <pc:sldMk cId="2932845772" sldId="596"/>
        </pc:sldMkLst>
        <pc:spChg chg="mod">
          <ac:chgData name="姚 荣梅" userId="96725a62f7afadaf" providerId="LiveId" clId="{B6296A51-F96C-4DA6-B68B-84802030BA9D}" dt="2023-04-13T23:21:04.536" v="172" actId="20577"/>
          <ac:spMkLst>
            <pc:docMk/>
            <pc:sldMk cId="2932845772" sldId="596"/>
            <ac:spMk id="2" creationId="{C2F6E4FC-247D-493E-B302-CA0AAED7537E}"/>
          </ac:spMkLst>
        </pc:spChg>
      </pc:sldChg>
      <pc:sldChg chg="del">
        <pc:chgData name="姚 荣梅" userId="96725a62f7afadaf" providerId="LiveId" clId="{B6296A51-F96C-4DA6-B68B-84802030BA9D}" dt="2023-04-13T23:20:58.683" v="170" actId="2696"/>
        <pc:sldMkLst>
          <pc:docMk/>
          <pc:sldMk cId="1506878046" sldId="597"/>
        </pc:sldMkLst>
      </pc:sldChg>
      <pc:sldChg chg="del">
        <pc:chgData name="姚 荣梅" userId="96725a62f7afadaf" providerId="LiveId" clId="{B6296A51-F96C-4DA6-B68B-84802030BA9D}" dt="2023-04-13T23:20:49.674" v="169" actId="2696"/>
        <pc:sldMkLst>
          <pc:docMk/>
          <pc:sldMk cId="2123567252" sldId="604"/>
        </pc:sldMkLst>
      </pc:sldChg>
    </pc:docChg>
  </pc:docChgLst>
  <pc:docChgLst>
    <pc:chgData name="姚 荣梅" userId="96725a62f7afadaf" providerId="LiveId" clId="{9CA44501-32D2-4177-A6EE-B5AE2826FB79}"/>
    <pc:docChg chg="custSel modSld">
      <pc:chgData name="姚 荣梅" userId="96725a62f7afadaf" providerId="LiveId" clId="{9CA44501-32D2-4177-A6EE-B5AE2826FB79}" dt="2023-05-07T00:40:25.305" v="498" actId="20577"/>
      <pc:docMkLst>
        <pc:docMk/>
      </pc:docMkLst>
      <pc:sldChg chg="modSp mod">
        <pc:chgData name="姚 荣梅" userId="96725a62f7afadaf" providerId="LiveId" clId="{9CA44501-32D2-4177-A6EE-B5AE2826FB79}" dt="2023-05-07T00:40:25.305" v="498" actId="20577"/>
        <pc:sldMkLst>
          <pc:docMk/>
          <pc:sldMk cId="0" sldId="586"/>
        </pc:sldMkLst>
        <pc:spChg chg="mod">
          <ac:chgData name="姚 荣梅" userId="96725a62f7afadaf" providerId="LiveId" clId="{9CA44501-32D2-4177-A6EE-B5AE2826FB79}" dt="2023-05-07T00:40:25.305" v="498" actId="20577"/>
          <ac:spMkLst>
            <pc:docMk/>
            <pc:sldMk cId="0" sldId="586"/>
            <ac:spMk id="12" creationId="{00000000-0000-0000-0000-000000000000}"/>
          </ac:spMkLst>
        </pc:spChg>
        <pc:spChg chg="mod">
          <ac:chgData name="姚 荣梅" userId="96725a62f7afadaf" providerId="LiveId" clId="{9CA44501-32D2-4177-A6EE-B5AE2826FB79}" dt="2023-05-07T00:34:45.857" v="40" actId="20577"/>
          <ac:spMkLst>
            <pc:docMk/>
            <pc:sldMk cId="0" sldId="586"/>
            <ac:spMk id="19459" creationId="{00000000-0000-0000-0000-000000000000}"/>
          </ac:spMkLst>
        </pc:spChg>
        <pc:picChg chg="mod">
          <ac:chgData name="姚 荣梅" userId="96725a62f7afadaf" providerId="LiveId" clId="{9CA44501-32D2-4177-A6EE-B5AE2826FB79}" dt="2023-05-07T00:34:48.630" v="41" actId="1076"/>
          <ac:picMkLst>
            <pc:docMk/>
            <pc:sldMk cId="0" sldId="586"/>
            <ac:picMk id="3" creationId="{2C8F7BAB-728F-4672-1B78-C646C247DC55}"/>
          </ac:picMkLst>
        </pc:picChg>
      </pc:sldChg>
      <pc:sldChg chg="modSp mod">
        <pc:chgData name="姚 荣梅" userId="96725a62f7afadaf" providerId="LiveId" clId="{9CA44501-32D2-4177-A6EE-B5AE2826FB79}" dt="2023-05-07T00:35:16.737" v="85" actId="20577"/>
        <pc:sldMkLst>
          <pc:docMk/>
          <pc:sldMk cId="1676054969" sldId="593"/>
        </pc:sldMkLst>
        <pc:spChg chg="mod">
          <ac:chgData name="姚 荣梅" userId="96725a62f7afadaf" providerId="LiveId" clId="{9CA44501-32D2-4177-A6EE-B5AE2826FB79}" dt="2023-05-07T00:35:16.737" v="85" actId="20577"/>
          <ac:spMkLst>
            <pc:docMk/>
            <pc:sldMk cId="1676054969" sldId="593"/>
            <ac:spMk id="2" creationId="{FAC58E4C-81C5-4A0D-90A7-317E186B6F85}"/>
          </ac:spMkLst>
        </pc:spChg>
      </pc:sldChg>
      <pc:sldChg chg="modSp mod">
        <pc:chgData name="姚 荣梅" userId="96725a62f7afadaf" providerId="LiveId" clId="{9CA44501-32D2-4177-A6EE-B5AE2826FB79}" dt="2023-05-07T00:39:39.987" v="479" actId="20577"/>
        <pc:sldMkLst>
          <pc:docMk/>
          <pc:sldMk cId="3992545353" sldId="594"/>
        </pc:sldMkLst>
        <pc:spChg chg="mod">
          <ac:chgData name="姚 荣梅" userId="96725a62f7afadaf" providerId="LiveId" clId="{9CA44501-32D2-4177-A6EE-B5AE2826FB79}" dt="2023-05-07T00:39:00.225" v="474" actId="20577"/>
          <ac:spMkLst>
            <pc:docMk/>
            <pc:sldMk cId="3992545353" sldId="594"/>
            <ac:spMk id="2" creationId="{E3F7A461-3A90-4778-86B8-CDCFAFEC80EA}"/>
          </ac:spMkLst>
        </pc:spChg>
        <pc:spChg chg="mod">
          <ac:chgData name="姚 荣梅" userId="96725a62f7afadaf" providerId="LiveId" clId="{9CA44501-32D2-4177-A6EE-B5AE2826FB79}" dt="2023-05-07T00:39:39.987" v="479" actId="20577"/>
          <ac:spMkLst>
            <pc:docMk/>
            <pc:sldMk cId="3992545353" sldId="594"/>
            <ac:spMk id="4" creationId="{CC53E16A-B864-ED6D-CA66-2C204C72BA2E}"/>
          </ac:spMkLst>
        </pc:spChg>
      </pc:sldChg>
      <pc:sldChg chg="modSp mod">
        <pc:chgData name="姚 荣梅" userId="96725a62f7afadaf" providerId="LiveId" clId="{9CA44501-32D2-4177-A6EE-B5AE2826FB79}" dt="2023-05-07T00:36:26.684" v="184" actId="20577"/>
        <pc:sldMkLst>
          <pc:docMk/>
          <pc:sldMk cId="3032206595" sldId="595"/>
        </pc:sldMkLst>
        <pc:spChg chg="mod">
          <ac:chgData name="姚 荣梅" userId="96725a62f7afadaf" providerId="LiveId" clId="{9CA44501-32D2-4177-A6EE-B5AE2826FB79}" dt="2023-05-07T00:36:26.684" v="184" actId="20577"/>
          <ac:spMkLst>
            <pc:docMk/>
            <pc:sldMk cId="3032206595" sldId="595"/>
            <ac:spMk id="2" creationId="{DCE5D23E-296C-48A1-AD97-840D26089A8D}"/>
          </ac:spMkLst>
        </pc:spChg>
      </pc:sldChg>
      <pc:sldChg chg="modSp mod">
        <pc:chgData name="姚 荣梅" userId="96725a62f7afadaf" providerId="LiveId" clId="{9CA44501-32D2-4177-A6EE-B5AE2826FB79}" dt="2023-05-07T00:37:10.335" v="251" actId="20577"/>
        <pc:sldMkLst>
          <pc:docMk/>
          <pc:sldMk cId="2932845772" sldId="596"/>
        </pc:sldMkLst>
        <pc:spChg chg="mod">
          <ac:chgData name="姚 荣梅" userId="96725a62f7afadaf" providerId="LiveId" clId="{9CA44501-32D2-4177-A6EE-B5AE2826FB79}" dt="2023-05-07T00:37:10.335" v="251" actId="20577"/>
          <ac:spMkLst>
            <pc:docMk/>
            <pc:sldMk cId="2932845772" sldId="596"/>
            <ac:spMk id="2" creationId="{C2F6E4FC-247D-493E-B302-CA0AAED7537E}"/>
          </ac:spMkLst>
        </pc:spChg>
      </pc:sldChg>
    </pc:docChg>
  </pc:docChgLst>
  <pc:docChgLst>
    <pc:chgData name="姚 荣梅" userId="96725a62f7afadaf" providerId="LiveId" clId="{D793C668-C2A6-498B-8697-A2EBA461378B}"/>
    <pc:docChg chg="custSel delSld modSld modMainMaster">
      <pc:chgData name="姚 荣梅" userId="96725a62f7afadaf" providerId="LiveId" clId="{D793C668-C2A6-498B-8697-A2EBA461378B}" dt="2023-04-13T22:58:27.670" v="600"/>
      <pc:docMkLst>
        <pc:docMk/>
      </pc:docMkLst>
      <pc:sldChg chg="addSp delSp modSp mod">
        <pc:chgData name="姚 荣梅" userId="96725a62f7afadaf" providerId="LiveId" clId="{D793C668-C2A6-498B-8697-A2EBA461378B}" dt="2023-04-13T03:09:24.208" v="28" actId="14100"/>
        <pc:sldMkLst>
          <pc:docMk/>
          <pc:sldMk cId="0" sldId="256"/>
        </pc:sldMkLst>
        <pc:spChg chg="mod">
          <ac:chgData name="姚 荣梅" userId="96725a62f7afadaf" providerId="LiveId" clId="{D793C668-C2A6-498B-8697-A2EBA461378B}" dt="2023-04-13T01:38:43.712" v="0"/>
          <ac:spMkLst>
            <pc:docMk/>
            <pc:sldMk cId="0" sldId="256"/>
            <ac:spMk id="14338" creationId="{00000000-0000-0000-0000-000000000000}"/>
          </ac:spMkLst>
        </pc:spChg>
        <pc:spChg chg="mod">
          <ac:chgData name="姚 荣梅" userId="96725a62f7afadaf" providerId="LiveId" clId="{D793C668-C2A6-498B-8697-A2EBA461378B}" dt="2023-04-13T02:59:30.237" v="16" actId="20577"/>
          <ac:spMkLst>
            <pc:docMk/>
            <pc:sldMk cId="0" sldId="256"/>
            <ac:spMk id="14339" creationId="{00000000-0000-0000-0000-000000000000}"/>
          </ac:spMkLst>
        </pc:spChg>
        <pc:picChg chg="add mod">
          <ac:chgData name="姚 荣梅" userId="96725a62f7afadaf" providerId="LiveId" clId="{D793C668-C2A6-498B-8697-A2EBA461378B}" dt="2023-04-13T03:00:18.204" v="21" actId="1076"/>
          <ac:picMkLst>
            <pc:docMk/>
            <pc:sldMk cId="0" sldId="256"/>
            <ac:picMk id="3" creationId="{BDE42C38-26F3-E860-F706-7919F4387A74}"/>
          </ac:picMkLst>
        </pc:picChg>
        <pc:picChg chg="del">
          <ac:chgData name="姚 荣梅" userId="96725a62f7afadaf" providerId="LiveId" clId="{D793C668-C2A6-498B-8697-A2EBA461378B}" dt="2023-04-13T01:40:29.918" v="2" actId="21"/>
          <ac:picMkLst>
            <pc:docMk/>
            <pc:sldMk cId="0" sldId="256"/>
            <ac:picMk id="4" creationId="{F1091BCB-16C3-68F0-D553-BC2C11A59A2F}"/>
          </ac:picMkLst>
        </pc:picChg>
        <pc:picChg chg="add mod">
          <ac:chgData name="姚 荣梅" userId="96725a62f7afadaf" providerId="LiveId" clId="{D793C668-C2A6-498B-8697-A2EBA461378B}" dt="2023-04-13T03:09:24.208" v="28" actId="14100"/>
          <ac:picMkLst>
            <pc:docMk/>
            <pc:sldMk cId="0" sldId="256"/>
            <ac:picMk id="5" creationId="{C4960DE6-C59E-17E5-B89F-7D8B8A3BEBF3}"/>
          </ac:picMkLst>
        </pc:picChg>
      </pc:sldChg>
      <pc:sldChg chg="delSp modSp del mod">
        <pc:chgData name="姚 荣梅" userId="96725a62f7afadaf" providerId="LiveId" clId="{D793C668-C2A6-498B-8697-A2EBA461378B}" dt="2023-04-13T03:19:56.252" v="112" actId="2696"/>
        <pc:sldMkLst>
          <pc:docMk/>
          <pc:sldMk cId="0" sldId="361"/>
        </pc:sldMkLst>
        <pc:spChg chg="mod">
          <ac:chgData name="姚 荣梅" userId="96725a62f7afadaf" providerId="LiveId" clId="{D793C668-C2A6-498B-8697-A2EBA461378B}" dt="2023-04-13T03:09:43.469" v="32" actId="20577"/>
          <ac:spMkLst>
            <pc:docMk/>
            <pc:sldMk cId="0" sldId="361"/>
            <ac:spMk id="17412" creationId="{00000000-0000-0000-0000-000000000000}"/>
          </ac:spMkLst>
        </pc:spChg>
        <pc:picChg chg="del mod">
          <ac:chgData name="姚 荣梅" userId="96725a62f7afadaf" providerId="LiveId" clId="{D793C668-C2A6-498B-8697-A2EBA461378B}" dt="2023-04-13T03:09:40.604" v="31" actId="21"/>
          <ac:picMkLst>
            <pc:docMk/>
            <pc:sldMk cId="0" sldId="361"/>
            <ac:picMk id="3" creationId="{B8960039-DBAE-22F1-BD8B-64B3837EC089}"/>
          </ac:picMkLst>
        </pc:picChg>
        <pc:picChg chg="del">
          <ac:chgData name="姚 荣梅" userId="96725a62f7afadaf" providerId="LiveId" clId="{D793C668-C2A6-498B-8697-A2EBA461378B}" dt="2023-04-13T03:09:38.602" v="29" actId="21"/>
          <ac:picMkLst>
            <pc:docMk/>
            <pc:sldMk cId="0" sldId="361"/>
            <ac:picMk id="6" creationId="{E4DC0350-AE4F-5221-9187-F1005830CF90}"/>
          </ac:picMkLst>
        </pc:picChg>
      </pc:sldChg>
      <pc:sldChg chg="modSp mod">
        <pc:chgData name="姚 荣梅" userId="96725a62f7afadaf" providerId="LiveId" clId="{D793C668-C2A6-498B-8697-A2EBA461378B}" dt="2023-04-13T08:55:32.690" v="440" actId="20577"/>
        <pc:sldMkLst>
          <pc:docMk/>
          <pc:sldMk cId="0" sldId="571"/>
        </pc:sldMkLst>
        <pc:spChg chg="mod">
          <ac:chgData name="姚 荣梅" userId="96725a62f7afadaf" providerId="LiveId" clId="{D793C668-C2A6-498B-8697-A2EBA461378B}" dt="2023-04-13T08:55:32.690" v="440" actId="20577"/>
          <ac:spMkLst>
            <pc:docMk/>
            <pc:sldMk cId="0" sldId="571"/>
            <ac:spMk id="29699" creationId="{00000000-0000-0000-0000-000000000000}"/>
          </ac:spMkLst>
        </pc:spChg>
      </pc:sldChg>
      <pc:sldChg chg="modSp">
        <pc:chgData name="姚 荣梅" userId="96725a62f7afadaf" providerId="LiveId" clId="{D793C668-C2A6-498B-8697-A2EBA461378B}" dt="2023-04-13T03:16:48.775" v="111" actId="20577"/>
        <pc:sldMkLst>
          <pc:docMk/>
          <pc:sldMk cId="0" sldId="585"/>
        </pc:sldMkLst>
        <pc:graphicFrameChg chg="mod">
          <ac:chgData name="姚 荣梅" userId="96725a62f7afadaf" providerId="LiveId" clId="{D793C668-C2A6-498B-8697-A2EBA461378B}" dt="2023-04-13T03:16:48.775" v="111" actId="20577"/>
          <ac:graphicFrameMkLst>
            <pc:docMk/>
            <pc:sldMk cId="0" sldId="585"/>
            <ac:graphicFrameMk id="7" creationId="{00000000-0000-0000-0000-000000000000}"/>
          </ac:graphicFrameMkLst>
        </pc:graphicFrameChg>
      </pc:sldChg>
      <pc:sldChg chg="addSp delSp modSp mod">
        <pc:chgData name="姚 荣梅" userId="96725a62f7afadaf" providerId="LiveId" clId="{D793C668-C2A6-498B-8697-A2EBA461378B}" dt="2023-04-13T22:58:27.670" v="600"/>
        <pc:sldMkLst>
          <pc:docMk/>
          <pc:sldMk cId="0" sldId="586"/>
        </pc:sldMkLst>
        <pc:spChg chg="mod">
          <ac:chgData name="姚 荣梅" userId="96725a62f7afadaf" providerId="LiveId" clId="{D793C668-C2A6-498B-8697-A2EBA461378B}" dt="2023-04-13T22:58:27.670" v="600"/>
          <ac:spMkLst>
            <pc:docMk/>
            <pc:sldMk cId="0" sldId="586"/>
            <ac:spMk id="12" creationId="{00000000-0000-0000-0000-000000000000}"/>
          </ac:spMkLst>
        </pc:spChg>
        <pc:spChg chg="mod">
          <ac:chgData name="姚 荣梅" userId="96725a62f7afadaf" providerId="LiveId" clId="{D793C668-C2A6-498B-8697-A2EBA461378B}" dt="2023-04-13T22:38:32.109" v="542"/>
          <ac:spMkLst>
            <pc:docMk/>
            <pc:sldMk cId="0" sldId="586"/>
            <ac:spMk id="19459" creationId="{00000000-0000-0000-0000-000000000000}"/>
          </ac:spMkLst>
        </pc:spChg>
        <pc:picChg chg="add mod">
          <ac:chgData name="姚 荣梅" userId="96725a62f7afadaf" providerId="LiveId" clId="{D793C668-C2A6-498B-8697-A2EBA461378B}" dt="2023-04-13T08:58:52.424" v="507" actId="1076"/>
          <ac:picMkLst>
            <pc:docMk/>
            <pc:sldMk cId="0" sldId="586"/>
            <ac:picMk id="2" creationId="{25016D43-E3B8-1619-DE17-966E38352469}"/>
          </ac:picMkLst>
        </pc:picChg>
        <pc:picChg chg="del">
          <ac:chgData name="姚 荣梅" userId="96725a62f7afadaf" providerId="LiveId" clId="{D793C668-C2A6-498B-8697-A2EBA461378B}" dt="2023-04-13T03:20:08.920" v="113" actId="21"/>
          <ac:picMkLst>
            <pc:docMk/>
            <pc:sldMk cId="0" sldId="586"/>
            <ac:picMk id="4" creationId="{D44CE733-6E68-71B6-C071-317535279031}"/>
          </ac:picMkLst>
        </pc:picChg>
      </pc:sldChg>
      <pc:sldChg chg="addSp delSp modSp mod">
        <pc:chgData name="姚 荣梅" userId="96725a62f7afadaf" providerId="LiveId" clId="{D793C668-C2A6-498B-8697-A2EBA461378B}" dt="2023-04-13T08:59:41.936" v="536"/>
        <pc:sldMkLst>
          <pc:docMk/>
          <pc:sldMk cId="1676054969" sldId="593"/>
        </pc:sldMkLst>
        <pc:spChg chg="mod">
          <ac:chgData name="姚 荣梅" userId="96725a62f7afadaf" providerId="LiveId" clId="{D793C668-C2A6-498B-8697-A2EBA461378B}" dt="2023-04-13T08:59:41.936" v="536"/>
          <ac:spMkLst>
            <pc:docMk/>
            <pc:sldMk cId="1676054969" sldId="593"/>
            <ac:spMk id="2" creationId="{FAC58E4C-81C5-4A0D-90A7-317E186B6F85}"/>
          </ac:spMkLst>
        </pc:spChg>
        <pc:spChg chg="del mod">
          <ac:chgData name="姚 荣梅" userId="96725a62f7afadaf" providerId="LiveId" clId="{D793C668-C2A6-498B-8697-A2EBA461378B}" dt="2023-04-13T08:34:49.034" v="182" actId="21"/>
          <ac:spMkLst>
            <pc:docMk/>
            <pc:sldMk cId="1676054969" sldId="593"/>
            <ac:spMk id="3" creationId="{92D1F726-2AD6-49E8-9DFE-D05F4CFC3411}"/>
          </ac:spMkLst>
        </pc:spChg>
        <pc:spChg chg="add del mod">
          <ac:chgData name="姚 荣梅" userId="96725a62f7afadaf" providerId="LiveId" clId="{D793C668-C2A6-498B-8697-A2EBA461378B}" dt="2023-04-13T08:20:01.541" v="139"/>
          <ac:spMkLst>
            <pc:docMk/>
            <pc:sldMk cId="1676054969" sldId="593"/>
            <ac:spMk id="8" creationId="{F5E4B112-6F58-C046-417F-C51A745F1247}"/>
          </ac:spMkLst>
        </pc:spChg>
        <pc:spChg chg="add del mod">
          <ac:chgData name="姚 荣梅" userId="96725a62f7afadaf" providerId="LiveId" clId="{D793C668-C2A6-498B-8697-A2EBA461378B}" dt="2023-04-13T08:25:44.536" v="151" actId="931"/>
          <ac:spMkLst>
            <pc:docMk/>
            <pc:sldMk cId="1676054969" sldId="593"/>
            <ac:spMk id="13" creationId="{0864FAC6-746D-8EEC-1A94-94CE1E08219C}"/>
          </ac:spMkLst>
        </pc:spChg>
        <pc:spChg chg="add del mod">
          <ac:chgData name="姚 荣梅" userId="96725a62f7afadaf" providerId="LiveId" clId="{D793C668-C2A6-498B-8697-A2EBA461378B}" dt="2023-04-13T08:27:08.872" v="157" actId="931"/>
          <ac:spMkLst>
            <pc:docMk/>
            <pc:sldMk cId="1676054969" sldId="593"/>
            <ac:spMk id="17" creationId="{EFE1E8A9-9850-80D2-10FB-087012F7E6BD}"/>
          </ac:spMkLst>
        </pc:spChg>
        <pc:spChg chg="add del mod">
          <ac:chgData name="姚 荣梅" userId="96725a62f7afadaf" providerId="LiveId" clId="{D793C668-C2A6-498B-8697-A2EBA461378B}" dt="2023-04-13T08:27:20.953" v="162" actId="931"/>
          <ac:spMkLst>
            <pc:docMk/>
            <pc:sldMk cId="1676054969" sldId="593"/>
            <ac:spMk id="21" creationId="{985FA918-2450-2AD4-436A-57F30EF69967}"/>
          </ac:spMkLst>
        </pc:spChg>
        <pc:picChg chg="del">
          <ac:chgData name="姚 荣梅" userId="96725a62f7afadaf" providerId="LiveId" clId="{D793C668-C2A6-498B-8697-A2EBA461378B}" dt="2023-04-13T08:19:07.615" v="125" actId="21"/>
          <ac:picMkLst>
            <pc:docMk/>
            <pc:sldMk cId="1676054969" sldId="593"/>
            <ac:picMk id="5" creationId="{466D3A8F-A630-4C80-91EA-6CEB6499078A}"/>
          </ac:picMkLst>
        </pc:picChg>
        <pc:picChg chg="add del mod">
          <ac:chgData name="姚 荣梅" userId="96725a62f7afadaf" providerId="LiveId" clId="{D793C668-C2A6-498B-8697-A2EBA461378B}" dt="2023-04-13T08:25:35.123" v="150" actId="21"/>
          <ac:picMkLst>
            <pc:docMk/>
            <pc:sldMk cId="1676054969" sldId="593"/>
            <ac:picMk id="6" creationId="{ABE95BF9-4764-4E5F-1621-C16B4AB13D87}"/>
          </ac:picMkLst>
        </pc:picChg>
        <pc:picChg chg="del">
          <ac:chgData name="姚 荣梅" userId="96725a62f7afadaf" providerId="LiveId" clId="{D793C668-C2A6-498B-8697-A2EBA461378B}" dt="2023-04-13T08:19:53.857" v="138" actId="21"/>
          <ac:picMkLst>
            <pc:docMk/>
            <pc:sldMk cId="1676054969" sldId="593"/>
            <ac:picMk id="9" creationId="{C95D2341-6A5F-AD1B-4843-AF84513C1F1D}"/>
          </ac:picMkLst>
        </pc:picChg>
        <pc:picChg chg="add del mod">
          <ac:chgData name="姚 荣梅" userId="96725a62f7afadaf" providerId="LiveId" clId="{D793C668-C2A6-498B-8697-A2EBA461378B}" dt="2023-04-13T08:20:03.623" v="140" actId="21"/>
          <ac:picMkLst>
            <pc:docMk/>
            <pc:sldMk cId="1676054969" sldId="593"/>
            <ac:picMk id="10" creationId="{B33CEA6D-060C-34A5-B1A7-FD1E6E01953B}"/>
          </ac:picMkLst>
        </pc:picChg>
        <pc:picChg chg="del">
          <ac:chgData name="姚 荣梅" userId="96725a62f7afadaf" providerId="LiveId" clId="{D793C668-C2A6-498B-8697-A2EBA461378B}" dt="2023-04-13T08:20:07.885" v="141" actId="21"/>
          <ac:picMkLst>
            <pc:docMk/>
            <pc:sldMk cId="1676054969" sldId="593"/>
            <ac:picMk id="11" creationId="{D1422CC7-6276-E8E6-6398-F699F7584743}"/>
          </ac:picMkLst>
        </pc:picChg>
        <pc:picChg chg="add del mod">
          <ac:chgData name="姚 荣梅" userId="96725a62f7afadaf" providerId="LiveId" clId="{D793C668-C2A6-498B-8697-A2EBA461378B}" dt="2023-04-13T08:25:54.420" v="156" actId="21"/>
          <ac:picMkLst>
            <pc:docMk/>
            <pc:sldMk cId="1676054969" sldId="593"/>
            <ac:picMk id="15" creationId="{4D6B3F02-F602-59A5-7552-AAC500C174BD}"/>
          </ac:picMkLst>
        </pc:picChg>
        <pc:picChg chg="add del mod">
          <ac:chgData name="姚 荣梅" userId="96725a62f7afadaf" providerId="LiveId" clId="{D793C668-C2A6-498B-8697-A2EBA461378B}" dt="2023-04-13T08:27:12.635" v="161" actId="21"/>
          <ac:picMkLst>
            <pc:docMk/>
            <pc:sldMk cId="1676054969" sldId="593"/>
            <ac:picMk id="19" creationId="{DAEF3D23-5779-A69D-B719-5B3CA187CCED}"/>
          </ac:picMkLst>
        </pc:picChg>
        <pc:picChg chg="add mod">
          <ac:chgData name="姚 荣梅" userId="96725a62f7afadaf" providerId="LiveId" clId="{D793C668-C2A6-498B-8697-A2EBA461378B}" dt="2023-04-13T08:27:54.844" v="167" actId="1076"/>
          <ac:picMkLst>
            <pc:docMk/>
            <pc:sldMk cId="1676054969" sldId="593"/>
            <ac:picMk id="23" creationId="{4B5CE044-B43D-AAB4-D5EA-99C4C8FBBF1F}"/>
          </ac:picMkLst>
        </pc:picChg>
        <pc:picChg chg="add mod">
          <ac:chgData name="姚 荣梅" userId="96725a62f7afadaf" providerId="LiveId" clId="{D793C668-C2A6-498B-8697-A2EBA461378B}" dt="2023-04-13T08:32:09.856" v="172" actId="1076"/>
          <ac:picMkLst>
            <pc:docMk/>
            <pc:sldMk cId="1676054969" sldId="593"/>
            <ac:picMk id="25" creationId="{95FAB5B9-CC20-F27D-EB83-B26E7A35910A}"/>
          </ac:picMkLst>
        </pc:picChg>
        <pc:picChg chg="add mod">
          <ac:chgData name="姚 荣梅" userId="96725a62f7afadaf" providerId="LiveId" clId="{D793C668-C2A6-498B-8697-A2EBA461378B}" dt="2023-04-13T08:34:02.323" v="178" actId="1076"/>
          <ac:picMkLst>
            <pc:docMk/>
            <pc:sldMk cId="1676054969" sldId="593"/>
            <ac:picMk id="27" creationId="{86BCCD76-E40C-BB8B-0403-DEC8BA0B0BA1}"/>
          </ac:picMkLst>
        </pc:picChg>
      </pc:sldChg>
      <pc:sldChg chg="addSp delSp modSp mod">
        <pc:chgData name="姚 荣梅" userId="96725a62f7afadaf" providerId="LiveId" clId="{D793C668-C2A6-498B-8697-A2EBA461378B}" dt="2023-04-13T08:56:59.027" v="457"/>
        <pc:sldMkLst>
          <pc:docMk/>
          <pc:sldMk cId="3992545353" sldId="594"/>
        </pc:sldMkLst>
        <pc:spChg chg="mod">
          <ac:chgData name="姚 荣梅" userId="96725a62f7afadaf" providerId="LiveId" clId="{D793C668-C2A6-498B-8697-A2EBA461378B}" dt="2023-04-13T08:56:59.027" v="457"/>
          <ac:spMkLst>
            <pc:docMk/>
            <pc:sldMk cId="3992545353" sldId="594"/>
            <ac:spMk id="2" creationId="{E3F7A461-3A90-4778-86B8-CDCFAFEC80EA}"/>
          </ac:spMkLst>
        </pc:spChg>
        <pc:spChg chg="add mod">
          <ac:chgData name="姚 荣梅" userId="96725a62f7afadaf" providerId="LiveId" clId="{D793C668-C2A6-498B-8697-A2EBA461378B}" dt="2023-04-13T08:50:31.146" v="324"/>
          <ac:spMkLst>
            <pc:docMk/>
            <pc:sldMk cId="3992545353" sldId="594"/>
            <ac:spMk id="4" creationId="{CC53E16A-B864-ED6D-CA66-2C204C72BA2E}"/>
          </ac:spMkLst>
        </pc:spChg>
        <pc:picChg chg="del">
          <ac:chgData name="姚 荣梅" userId="96725a62f7afadaf" providerId="LiveId" clId="{D793C668-C2A6-498B-8697-A2EBA461378B}" dt="2023-04-13T08:49:53.453" v="304" actId="21"/>
          <ac:picMkLst>
            <pc:docMk/>
            <pc:sldMk cId="3992545353" sldId="594"/>
            <ac:picMk id="8" creationId="{F24BB2A5-33DB-3BF5-8EB9-E1EAA83561F0}"/>
          </ac:picMkLst>
        </pc:picChg>
        <pc:picChg chg="del">
          <ac:chgData name="姚 荣梅" userId="96725a62f7afadaf" providerId="LiveId" clId="{D793C668-C2A6-498B-8697-A2EBA461378B}" dt="2023-04-13T08:49:36.325" v="303" actId="21"/>
          <ac:picMkLst>
            <pc:docMk/>
            <pc:sldMk cId="3992545353" sldId="594"/>
            <ac:picMk id="10" creationId="{23FC6947-93B6-A7FB-7B8D-BF09713E4B85}"/>
          </ac:picMkLst>
        </pc:picChg>
      </pc:sldChg>
      <pc:sldChg chg="addSp delSp modSp mod">
        <pc:chgData name="姚 荣梅" userId="96725a62f7afadaf" providerId="LiveId" clId="{D793C668-C2A6-498B-8697-A2EBA461378B}" dt="2023-04-13T22:39:06.840" v="559" actId="1076"/>
        <pc:sldMkLst>
          <pc:docMk/>
          <pc:sldMk cId="3032206595" sldId="595"/>
        </pc:sldMkLst>
        <pc:spChg chg="mod">
          <ac:chgData name="姚 荣梅" userId="96725a62f7afadaf" providerId="LiveId" clId="{D793C668-C2A6-498B-8697-A2EBA461378B}" dt="2023-04-13T22:39:02.155" v="557"/>
          <ac:spMkLst>
            <pc:docMk/>
            <pc:sldMk cId="3032206595" sldId="595"/>
            <ac:spMk id="2" creationId="{DCE5D23E-296C-48A1-AD97-840D26089A8D}"/>
          </ac:spMkLst>
        </pc:spChg>
        <pc:spChg chg="add del mod">
          <ac:chgData name="姚 荣梅" userId="96725a62f7afadaf" providerId="LiveId" clId="{D793C668-C2A6-498B-8697-A2EBA461378B}" dt="2023-04-13T08:38:25.561" v="220" actId="931"/>
          <ac:spMkLst>
            <pc:docMk/>
            <pc:sldMk cId="3032206595" sldId="595"/>
            <ac:spMk id="4" creationId="{06E650A3-E184-7E53-4986-C8AB7CAAC2F0}"/>
          </ac:spMkLst>
        </pc:spChg>
        <pc:picChg chg="add mod">
          <ac:chgData name="姚 荣梅" userId="96725a62f7afadaf" providerId="LiveId" clId="{D793C668-C2A6-498B-8697-A2EBA461378B}" dt="2023-04-13T22:39:05.162" v="558" actId="1076"/>
          <ac:picMkLst>
            <pc:docMk/>
            <pc:sldMk cId="3032206595" sldId="595"/>
            <ac:picMk id="6" creationId="{3A6EE662-7B64-9B0E-34E1-E5E7701F04C4}"/>
          </ac:picMkLst>
        </pc:picChg>
        <pc:picChg chg="add mod">
          <ac:chgData name="姚 荣梅" userId="96725a62f7afadaf" providerId="LiveId" clId="{D793C668-C2A6-498B-8697-A2EBA461378B}" dt="2023-04-13T22:39:06.840" v="559" actId="1076"/>
          <ac:picMkLst>
            <pc:docMk/>
            <pc:sldMk cId="3032206595" sldId="595"/>
            <ac:picMk id="8" creationId="{009632B4-F0A2-BBEE-0358-EAEC079D53F5}"/>
          </ac:picMkLst>
        </pc:picChg>
        <pc:picChg chg="del">
          <ac:chgData name="姚 荣梅" userId="96725a62f7afadaf" providerId="LiveId" clId="{D793C668-C2A6-498B-8697-A2EBA461378B}" dt="2023-04-13T08:35:21.923" v="184" actId="21"/>
          <ac:picMkLst>
            <pc:docMk/>
            <pc:sldMk cId="3032206595" sldId="595"/>
            <ac:picMk id="12" creationId="{A91BCBD7-D360-72E2-608B-DD5F08E972AB}"/>
          </ac:picMkLst>
        </pc:picChg>
        <pc:picChg chg="del">
          <ac:chgData name="姚 荣梅" userId="96725a62f7afadaf" providerId="LiveId" clId="{D793C668-C2A6-498B-8697-A2EBA461378B}" dt="2023-04-13T08:35:19.874" v="183" actId="21"/>
          <ac:picMkLst>
            <pc:docMk/>
            <pc:sldMk cId="3032206595" sldId="595"/>
            <ac:picMk id="14" creationId="{7A9FF8E1-1B3C-1ADC-3898-04CB5EE245A4}"/>
          </ac:picMkLst>
        </pc:picChg>
      </pc:sldChg>
      <pc:sldChg chg="modSp mod">
        <pc:chgData name="姚 荣梅" userId="96725a62f7afadaf" providerId="LiveId" clId="{D793C668-C2A6-498B-8697-A2EBA461378B}" dt="2023-04-13T22:45:47.702" v="596"/>
        <pc:sldMkLst>
          <pc:docMk/>
          <pc:sldMk cId="2932845772" sldId="596"/>
        </pc:sldMkLst>
        <pc:spChg chg="mod">
          <ac:chgData name="姚 荣梅" userId="96725a62f7afadaf" providerId="LiveId" clId="{D793C668-C2A6-498B-8697-A2EBA461378B}" dt="2023-04-13T22:45:47.702" v="596"/>
          <ac:spMkLst>
            <pc:docMk/>
            <pc:sldMk cId="2932845772" sldId="596"/>
            <ac:spMk id="2" creationId="{C2F6E4FC-247D-493E-B302-CA0AAED7537E}"/>
          </ac:spMkLst>
        </pc:spChg>
      </pc:sldChg>
      <pc:sldChg chg="addSp delSp modSp mod">
        <pc:chgData name="姚 荣梅" userId="96725a62f7afadaf" providerId="LiveId" clId="{D793C668-C2A6-498B-8697-A2EBA461378B}" dt="2023-04-13T22:40:05.914" v="592"/>
        <pc:sldMkLst>
          <pc:docMk/>
          <pc:sldMk cId="1506878046" sldId="597"/>
        </pc:sldMkLst>
        <pc:spChg chg="mod">
          <ac:chgData name="姚 荣梅" userId="96725a62f7afadaf" providerId="LiveId" clId="{D793C668-C2A6-498B-8697-A2EBA461378B}" dt="2023-04-13T22:40:05.914" v="592"/>
          <ac:spMkLst>
            <pc:docMk/>
            <pc:sldMk cId="1506878046" sldId="597"/>
            <ac:spMk id="2" creationId="{91F3C585-F1A7-49B9-B11B-F605D87BCB00}"/>
          </ac:spMkLst>
        </pc:spChg>
        <pc:spChg chg="add mod">
          <ac:chgData name="姚 荣梅" userId="96725a62f7afadaf" providerId="LiveId" clId="{D793C668-C2A6-498B-8697-A2EBA461378B}" dt="2023-04-13T08:57:49.632" v="476" actId="14100"/>
          <ac:spMkLst>
            <pc:docMk/>
            <pc:sldMk cId="1506878046" sldId="597"/>
            <ac:spMk id="4" creationId="{E72832D6-02F5-B3EE-EFCB-EBB04BE83C0F}"/>
          </ac:spMkLst>
        </pc:spChg>
        <pc:picChg chg="del">
          <ac:chgData name="姚 荣梅" userId="96725a62f7afadaf" providerId="LiveId" clId="{D793C668-C2A6-498B-8697-A2EBA461378B}" dt="2023-04-13T08:49:11.479" v="296" actId="21"/>
          <ac:picMkLst>
            <pc:docMk/>
            <pc:sldMk cId="1506878046" sldId="597"/>
            <ac:picMk id="6" creationId="{F3F17285-9B65-4C8A-93B7-2C5EC290E2A9}"/>
          </ac:picMkLst>
        </pc:picChg>
        <pc:picChg chg="del">
          <ac:chgData name="姚 荣梅" userId="96725a62f7afadaf" providerId="LiveId" clId="{D793C668-C2A6-498B-8697-A2EBA461378B}" dt="2023-04-13T08:49:19.650" v="297" actId="21"/>
          <ac:picMkLst>
            <pc:docMk/>
            <pc:sldMk cId="1506878046" sldId="597"/>
            <ac:picMk id="9" creationId="{256327A9-414E-8793-3B00-761FD217852B}"/>
          </ac:picMkLst>
        </pc:picChg>
      </pc:sldChg>
      <pc:sldChg chg="addSp delSp modSp mod">
        <pc:chgData name="姚 荣梅" userId="96725a62f7afadaf" providerId="LiveId" clId="{D793C668-C2A6-498B-8697-A2EBA461378B}" dt="2023-04-13T22:39:24.279" v="578"/>
        <pc:sldMkLst>
          <pc:docMk/>
          <pc:sldMk cId="2123567252" sldId="604"/>
        </pc:sldMkLst>
        <pc:spChg chg="mod">
          <ac:chgData name="姚 荣梅" userId="96725a62f7afadaf" providerId="LiveId" clId="{D793C668-C2A6-498B-8697-A2EBA461378B}" dt="2023-04-13T22:39:24.279" v="578"/>
          <ac:spMkLst>
            <pc:docMk/>
            <pc:sldMk cId="2123567252" sldId="604"/>
            <ac:spMk id="2" creationId="{DCE5D23E-296C-48A1-AD97-840D26089A8D}"/>
          </ac:spMkLst>
        </pc:spChg>
        <pc:spChg chg="add del mod">
          <ac:chgData name="姚 荣梅" userId="96725a62f7afadaf" providerId="LiveId" clId="{D793C668-C2A6-498B-8697-A2EBA461378B}" dt="2023-04-13T08:44:56.449" v="277"/>
          <ac:spMkLst>
            <pc:docMk/>
            <pc:sldMk cId="2123567252" sldId="604"/>
            <ac:spMk id="6" creationId="{B33BD675-E9F1-56FB-D937-1F179EEAF7B2}"/>
          </ac:spMkLst>
        </pc:spChg>
        <pc:spChg chg="add del mod">
          <ac:chgData name="姚 荣梅" userId="96725a62f7afadaf" providerId="LiveId" clId="{D793C668-C2A6-498B-8697-A2EBA461378B}" dt="2023-04-13T08:46:29.771" v="279" actId="931"/>
          <ac:spMkLst>
            <pc:docMk/>
            <pc:sldMk cId="2123567252" sldId="604"/>
            <ac:spMk id="9" creationId="{FCF50005-D6DC-EE66-E409-466285BE6DD8}"/>
          </ac:spMkLst>
        </pc:spChg>
        <pc:picChg chg="del">
          <ac:chgData name="姚 荣梅" userId="96725a62f7afadaf" providerId="LiveId" clId="{D793C668-C2A6-498B-8697-A2EBA461378B}" dt="2023-04-13T08:41:36.218" v="276" actId="21"/>
          <ac:picMkLst>
            <pc:docMk/>
            <pc:sldMk cId="2123567252" sldId="604"/>
            <ac:picMk id="4" creationId="{3885C137-BD4A-57B6-0D02-4985847C5CA8}"/>
          </ac:picMkLst>
        </pc:picChg>
        <pc:picChg chg="del mod">
          <ac:chgData name="姚 荣梅" userId="96725a62f7afadaf" providerId="LiveId" clId="{D793C668-C2A6-498B-8697-A2EBA461378B}" dt="2023-04-13T08:41:34.486" v="275" actId="21"/>
          <ac:picMkLst>
            <pc:docMk/>
            <pc:sldMk cId="2123567252" sldId="604"/>
            <ac:picMk id="5" creationId="{6DFD582D-9BA5-5EB1-088A-F5522E384105}"/>
          </ac:picMkLst>
        </pc:picChg>
        <pc:picChg chg="add del mod">
          <ac:chgData name="姚 荣梅" userId="96725a62f7afadaf" providerId="LiveId" clId="{D793C668-C2A6-498B-8697-A2EBA461378B}" dt="2023-04-13T08:45:10.550" v="278" actId="21"/>
          <ac:picMkLst>
            <pc:docMk/>
            <pc:sldMk cId="2123567252" sldId="604"/>
            <ac:picMk id="7" creationId="{9C14E835-9F2F-B6BA-E6BF-7D50659A6C55}"/>
          </ac:picMkLst>
        </pc:picChg>
        <pc:picChg chg="add mod">
          <ac:chgData name="姚 荣梅" userId="96725a62f7afadaf" providerId="LiveId" clId="{D793C668-C2A6-498B-8697-A2EBA461378B}" dt="2023-04-13T08:46:36.054" v="285" actId="14100"/>
          <ac:picMkLst>
            <pc:docMk/>
            <pc:sldMk cId="2123567252" sldId="604"/>
            <ac:picMk id="11" creationId="{F4AC42E9-352E-6BA5-34D2-0061B21E5B15}"/>
          </ac:picMkLst>
        </pc:picChg>
        <pc:picChg chg="add mod">
          <ac:chgData name="姚 荣梅" userId="96725a62f7afadaf" providerId="LiveId" clId="{D793C668-C2A6-498B-8697-A2EBA461378B}" dt="2023-04-13T08:48:53.975" v="290" actId="1076"/>
          <ac:picMkLst>
            <pc:docMk/>
            <pc:sldMk cId="2123567252" sldId="604"/>
            <ac:picMk id="13" creationId="{63728B0C-0DDA-F02C-1E64-6CEE46B52224}"/>
          </ac:picMkLst>
        </pc:picChg>
        <pc:picChg chg="add mod">
          <ac:chgData name="姚 荣梅" userId="96725a62f7afadaf" providerId="LiveId" clId="{D793C668-C2A6-498B-8697-A2EBA461378B}" dt="2023-04-13T08:49:05.698" v="295" actId="1076"/>
          <ac:picMkLst>
            <pc:docMk/>
            <pc:sldMk cId="2123567252" sldId="604"/>
            <ac:picMk id="15" creationId="{FE8F76F2-F755-BEA5-74A0-98977FA923F4}"/>
          </ac:picMkLst>
        </pc:picChg>
      </pc:sldChg>
      <pc:sldMasterChg chg="modSldLayout">
        <pc:chgData name="姚 荣梅" userId="96725a62f7afadaf" providerId="LiveId" clId="{D793C668-C2A6-498B-8697-A2EBA461378B}" dt="2023-04-13T01:39:00.832" v="1" actId="21"/>
        <pc:sldMasterMkLst>
          <pc:docMk/>
          <pc:sldMasterMk cId="1724577132" sldId="2147484515"/>
        </pc:sldMasterMkLst>
        <pc:sldLayoutChg chg="delSp mod">
          <pc:chgData name="姚 荣梅" userId="96725a62f7afadaf" providerId="LiveId" clId="{D793C668-C2A6-498B-8697-A2EBA461378B}" dt="2023-04-13T01:39:00.832" v="1" actId="21"/>
          <pc:sldLayoutMkLst>
            <pc:docMk/>
            <pc:sldMasterMk cId="1724577132" sldId="2147484515"/>
            <pc:sldLayoutMk cId="3513148587" sldId="2147484517"/>
          </pc:sldLayoutMkLst>
          <pc:picChg chg="del">
            <ac:chgData name="姚 荣梅" userId="96725a62f7afadaf" providerId="LiveId" clId="{D793C668-C2A6-498B-8697-A2EBA461378B}" dt="2023-04-13T01:39:00.832" v="1" actId="21"/>
            <ac:picMkLst>
              <pc:docMk/>
              <pc:sldMasterMk cId="1724577132" sldId="2147484515"/>
              <pc:sldLayoutMk cId="3513148587" sldId="2147484517"/>
              <ac:picMk id="8" creationId="{DBA4C8A9-B7B0-41B1-8834-85413826C80B}"/>
            </ac:picMkLst>
          </pc:picChg>
        </pc:sldLayoutChg>
      </pc:sldMasterChg>
    </pc:docChg>
  </pc:docChgLst>
  <pc:docChgLst>
    <pc:chgData name="姚 荣梅" userId="96725a62f7afadaf" providerId="LiveId" clId="{BD8446C6-AA33-4544-94E5-96F4416BD47A}"/>
    <pc:docChg chg="custSel addSld delSld modSld">
      <pc:chgData name="姚 荣梅" userId="96725a62f7afadaf" providerId="LiveId" clId="{BD8446C6-AA33-4544-94E5-96F4416BD47A}" dt="2023-02-17T05:46:51.076" v="464" actId="1076"/>
      <pc:docMkLst>
        <pc:docMk/>
      </pc:docMkLst>
      <pc:sldChg chg="addSp delSp modSp mod">
        <pc:chgData name="姚 荣梅" userId="96725a62f7afadaf" providerId="LiveId" clId="{BD8446C6-AA33-4544-94E5-96F4416BD47A}" dt="2023-02-17T05:33:42.180" v="405" actId="1076"/>
        <pc:sldMkLst>
          <pc:docMk/>
          <pc:sldMk cId="0" sldId="256"/>
        </pc:sldMkLst>
        <pc:spChg chg="mod">
          <ac:chgData name="姚 荣梅" userId="96725a62f7afadaf" providerId="LiveId" clId="{BD8446C6-AA33-4544-94E5-96F4416BD47A}" dt="2023-02-17T05:33:40.226" v="404" actId="14100"/>
          <ac:spMkLst>
            <pc:docMk/>
            <pc:sldMk cId="0" sldId="256"/>
            <ac:spMk id="14338" creationId="{00000000-0000-0000-0000-000000000000}"/>
          </ac:spMkLst>
        </pc:spChg>
        <pc:spChg chg="mod">
          <ac:chgData name="姚 荣梅" userId="96725a62f7afadaf" providerId="LiveId" clId="{BD8446C6-AA33-4544-94E5-96F4416BD47A}" dt="2023-02-17T05:27:23.727" v="385" actId="20577"/>
          <ac:spMkLst>
            <pc:docMk/>
            <pc:sldMk cId="0" sldId="256"/>
            <ac:spMk id="14339" creationId="{00000000-0000-0000-0000-000000000000}"/>
          </ac:spMkLst>
        </pc:spChg>
        <pc:picChg chg="del">
          <ac:chgData name="姚 荣梅" userId="96725a62f7afadaf" providerId="LiveId" clId="{BD8446C6-AA33-4544-94E5-96F4416BD47A}" dt="2023-02-17T04:55:28.199" v="0" actId="21"/>
          <ac:picMkLst>
            <pc:docMk/>
            <pc:sldMk cId="0" sldId="256"/>
            <ac:picMk id="3" creationId="{56CBEF8F-4842-495A-8CB1-3C5BB1B781FD}"/>
          </ac:picMkLst>
        </pc:picChg>
        <pc:picChg chg="add mod">
          <ac:chgData name="姚 荣梅" userId="96725a62f7afadaf" providerId="LiveId" clId="{BD8446C6-AA33-4544-94E5-96F4416BD47A}" dt="2023-02-17T05:33:42.180" v="405" actId="1076"/>
          <ac:picMkLst>
            <pc:docMk/>
            <pc:sldMk cId="0" sldId="256"/>
            <ac:picMk id="4" creationId="{F1091BCB-16C3-68F0-D553-BC2C11A59A2F}"/>
          </ac:picMkLst>
        </pc:picChg>
      </pc:sldChg>
      <pc:sldChg chg="addSp delSp modSp mod">
        <pc:chgData name="姚 荣梅" userId="96725a62f7afadaf" providerId="LiveId" clId="{BD8446C6-AA33-4544-94E5-96F4416BD47A}" dt="2023-02-17T05:00:23.161" v="50" actId="20577"/>
        <pc:sldMkLst>
          <pc:docMk/>
          <pc:sldMk cId="0" sldId="361"/>
        </pc:sldMkLst>
        <pc:spChg chg="mod">
          <ac:chgData name="姚 荣梅" userId="96725a62f7afadaf" providerId="LiveId" clId="{BD8446C6-AA33-4544-94E5-96F4416BD47A}" dt="2023-02-17T05:00:23.161" v="50" actId="20577"/>
          <ac:spMkLst>
            <pc:docMk/>
            <pc:sldMk cId="0" sldId="361"/>
            <ac:spMk id="17412" creationId="{00000000-0000-0000-0000-000000000000}"/>
          </ac:spMkLst>
        </pc:spChg>
        <pc:picChg chg="add mod">
          <ac:chgData name="姚 荣梅" userId="96725a62f7afadaf" providerId="LiveId" clId="{BD8446C6-AA33-4544-94E5-96F4416BD47A}" dt="2023-02-17T04:57:01.278" v="12" actId="1076"/>
          <ac:picMkLst>
            <pc:docMk/>
            <pc:sldMk cId="0" sldId="361"/>
            <ac:picMk id="3" creationId="{B8960039-DBAE-22F1-BD8B-64B3837EC089}"/>
          </ac:picMkLst>
        </pc:picChg>
        <pc:picChg chg="del">
          <ac:chgData name="姚 荣梅" userId="96725a62f7afadaf" providerId="LiveId" clId="{BD8446C6-AA33-4544-94E5-96F4416BD47A}" dt="2023-02-17T04:57:48.691" v="13" actId="21"/>
          <ac:picMkLst>
            <pc:docMk/>
            <pc:sldMk cId="0" sldId="361"/>
            <ac:picMk id="5" creationId="{03A7C807-43DD-4240-95F4-B73A3F03335E}"/>
          </ac:picMkLst>
        </pc:picChg>
        <pc:picChg chg="add mod">
          <ac:chgData name="姚 荣梅" userId="96725a62f7afadaf" providerId="LiveId" clId="{BD8446C6-AA33-4544-94E5-96F4416BD47A}" dt="2023-02-17T04:58:25.537" v="18" actId="1076"/>
          <ac:picMkLst>
            <pc:docMk/>
            <pc:sldMk cId="0" sldId="361"/>
            <ac:picMk id="6" creationId="{E4DC0350-AE4F-5221-9187-F1005830CF90}"/>
          </ac:picMkLst>
        </pc:picChg>
        <pc:picChg chg="del">
          <ac:chgData name="姚 荣梅" userId="96725a62f7afadaf" providerId="LiveId" clId="{BD8446C6-AA33-4544-94E5-96F4416BD47A}" dt="2023-02-17T04:56:51.649" v="6" actId="21"/>
          <ac:picMkLst>
            <pc:docMk/>
            <pc:sldMk cId="0" sldId="361"/>
            <ac:picMk id="7" creationId="{AA9DCDAB-7052-41C0-8F50-6970E69B9554}"/>
          </ac:picMkLst>
        </pc:picChg>
      </pc:sldChg>
      <pc:sldChg chg="delSp modSp mod">
        <pc:chgData name="姚 荣梅" userId="96725a62f7afadaf" providerId="LiveId" clId="{BD8446C6-AA33-4544-94E5-96F4416BD47A}" dt="2023-02-17T05:25:55.221" v="323" actId="21"/>
        <pc:sldMkLst>
          <pc:docMk/>
          <pc:sldMk cId="0" sldId="571"/>
        </pc:sldMkLst>
        <pc:spChg chg="mod">
          <ac:chgData name="姚 荣梅" userId="96725a62f7afadaf" providerId="LiveId" clId="{BD8446C6-AA33-4544-94E5-96F4416BD47A}" dt="2023-02-17T05:13:58.978" v="282"/>
          <ac:spMkLst>
            <pc:docMk/>
            <pc:sldMk cId="0" sldId="571"/>
            <ac:spMk id="29699" creationId="{00000000-0000-0000-0000-000000000000}"/>
          </ac:spMkLst>
        </pc:spChg>
        <pc:picChg chg="del">
          <ac:chgData name="姚 荣梅" userId="96725a62f7afadaf" providerId="LiveId" clId="{BD8446C6-AA33-4544-94E5-96F4416BD47A}" dt="2023-02-17T05:25:55.221" v="323" actId="21"/>
          <ac:picMkLst>
            <pc:docMk/>
            <pc:sldMk cId="0" sldId="571"/>
            <ac:picMk id="5" creationId="{49F76000-D866-4E97-B054-3F363D29AC02}"/>
          </ac:picMkLst>
        </pc:picChg>
      </pc:sldChg>
      <pc:sldChg chg="modSp">
        <pc:chgData name="姚 荣梅" userId="96725a62f7afadaf" providerId="LiveId" clId="{BD8446C6-AA33-4544-94E5-96F4416BD47A}" dt="2023-02-17T05:34:42.407" v="430" actId="20577"/>
        <pc:sldMkLst>
          <pc:docMk/>
          <pc:sldMk cId="0" sldId="585"/>
        </pc:sldMkLst>
        <pc:graphicFrameChg chg="mod">
          <ac:chgData name="姚 荣梅" userId="96725a62f7afadaf" providerId="LiveId" clId="{BD8446C6-AA33-4544-94E5-96F4416BD47A}" dt="2023-02-17T05:34:42.407" v="430" actId="20577"/>
          <ac:graphicFrameMkLst>
            <pc:docMk/>
            <pc:sldMk cId="0" sldId="585"/>
            <ac:graphicFrameMk id="7" creationId="{00000000-0000-0000-0000-000000000000}"/>
          </ac:graphicFrameMkLst>
        </pc:graphicFrameChg>
      </pc:sldChg>
      <pc:sldChg chg="addSp delSp modSp mod">
        <pc:chgData name="姚 荣梅" userId="96725a62f7afadaf" providerId="LiveId" clId="{BD8446C6-AA33-4544-94E5-96F4416BD47A}" dt="2023-02-17T05:11:23.543" v="211" actId="20577"/>
        <pc:sldMkLst>
          <pc:docMk/>
          <pc:sldMk cId="0" sldId="586"/>
        </pc:sldMkLst>
        <pc:spChg chg="mod">
          <ac:chgData name="姚 荣梅" userId="96725a62f7afadaf" providerId="LiveId" clId="{BD8446C6-AA33-4544-94E5-96F4416BD47A}" dt="2023-02-17T05:11:23.543" v="211" actId="20577"/>
          <ac:spMkLst>
            <pc:docMk/>
            <pc:sldMk cId="0" sldId="586"/>
            <ac:spMk id="12" creationId="{00000000-0000-0000-0000-000000000000}"/>
          </ac:spMkLst>
        </pc:spChg>
        <pc:spChg chg="mod">
          <ac:chgData name="姚 荣梅" userId="96725a62f7afadaf" providerId="LiveId" clId="{BD8446C6-AA33-4544-94E5-96F4416BD47A}" dt="2023-02-17T05:04:25.589" v="155" actId="20577"/>
          <ac:spMkLst>
            <pc:docMk/>
            <pc:sldMk cId="0" sldId="586"/>
            <ac:spMk id="19459" creationId="{00000000-0000-0000-0000-000000000000}"/>
          </ac:spMkLst>
        </pc:spChg>
        <pc:picChg chg="del mod">
          <ac:chgData name="姚 荣梅" userId="96725a62f7afadaf" providerId="LiveId" clId="{BD8446C6-AA33-4544-94E5-96F4416BD47A}" dt="2023-02-17T05:05:24.309" v="166" actId="21"/>
          <ac:picMkLst>
            <pc:docMk/>
            <pc:sldMk cId="0" sldId="586"/>
            <ac:picMk id="3" creationId="{B08E037D-378D-4985-81D9-36A0C4503633}"/>
          </ac:picMkLst>
        </pc:picChg>
        <pc:picChg chg="add mod">
          <ac:chgData name="姚 荣梅" userId="96725a62f7afadaf" providerId="LiveId" clId="{BD8446C6-AA33-4544-94E5-96F4416BD47A}" dt="2023-02-17T05:11:21.083" v="210" actId="14100"/>
          <ac:picMkLst>
            <pc:docMk/>
            <pc:sldMk cId="0" sldId="586"/>
            <ac:picMk id="4" creationId="{D44CE733-6E68-71B6-C071-317535279031}"/>
          </ac:picMkLst>
        </pc:picChg>
      </pc:sldChg>
      <pc:sldChg chg="del">
        <pc:chgData name="姚 荣梅" userId="96725a62f7afadaf" providerId="LiveId" clId="{BD8446C6-AA33-4544-94E5-96F4416BD47A}" dt="2023-02-17T05:06:33.476" v="183" actId="2696"/>
        <pc:sldMkLst>
          <pc:docMk/>
          <pc:sldMk cId="1307227012" sldId="587"/>
        </pc:sldMkLst>
      </pc:sldChg>
      <pc:sldChg chg="del">
        <pc:chgData name="姚 荣梅" userId="96725a62f7afadaf" providerId="LiveId" clId="{BD8446C6-AA33-4544-94E5-96F4416BD47A}" dt="2023-02-17T05:06:37.938" v="184" actId="2696"/>
        <pc:sldMkLst>
          <pc:docMk/>
          <pc:sldMk cId="3218023254" sldId="590"/>
        </pc:sldMkLst>
      </pc:sldChg>
      <pc:sldChg chg="del">
        <pc:chgData name="姚 荣梅" userId="96725a62f7afadaf" providerId="LiveId" clId="{BD8446C6-AA33-4544-94E5-96F4416BD47A}" dt="2023-02-17T05:06:46.204" v="185" actId="2696"/>
        <pc:sldMkLst>
          <pc:docMk/>
          <pc:sldMk cId="102889709" sldId="591"/>
        </pc:sldMkLst>
      </pc:sldChg>
      <pc:sldChg chg="addSp delSp modSp mod">
        <pc:chgData name="姚 荣梅" userId="96725a62f7afadaf" providerId="LiveId" clId="{BD8446C6-AA33-4544-94E5-96F4416BD47A}" dt="2023-02-17T05:20:37.045" v="306" actId="962"/>
        <pc:sldMkLst>
          <pc:docMk/>
          <pc:sldMk cId="1676054969" sldId="593"/>
        </pc:sldMkLst>
        <pc:spChg chg="mod">
          <ac:chgData name="姚 荣梅" userId="96725a62f7afadaf" providerId="LiveId" clId="{BD8446C6-AA33-4544-94E5-96F4416BD47A}" dt="2023-02-17T05:06:59.904" v="187" actId="20577"/>
          <ac:spMkLst>
            <pc:docMk/>
            <pc:sldMk cId="1676054969" sldId="593"/>
            <ac:spMk id="2" creationId="{FAC58E4C-81C5-4A0D-90A7-317E186B6F85}"/>
          </ac:spMkLst>
        </pc:spChg>
        <pc:spChg chg="add del mod">
          <ac:chgData name="姚 荣梅" userId="96725a62f7afadaf" providerId="LiveId" clId="{BD8446C6-AA33-4544-94E5-96F4416BD47A}" dt="2023-02-17T05:12:02.444" v="213" actId="931"/>
          <ac:spMkLst>
            <pc:docMk/>
            <pc:sldMk cId="1676054969" sldId="593"/>
            <ac:spMk id="7" creationId="{AF99CC5F-A5C2-5D3D-20B6-127F3411A221}"/>
          </ac:spMkLst>
        </pc:spChg>
        <pc:picChg chg="del">
          <ac:chgData name="姚 荣梅" userId="96725a62f7afadaf" providerId="LiveId" clId="{BD8446C6-AA33-4544-94E5-96F4416BD47A}" dt="2023-02-17T05:11:56.580" v="212" actId="21"/>
          <ac:picMkLst>
            <pc:docMk/>
            <pc:sldMk cId="1676054969" sldId="593"/>
            <ac:picMk id="6" creationId="{BC0D8D6D-F72E-4DEC-88CB-8D567E8EF8EE}"/>
          </ac:picMkLst>
        </pc:picChg>
        <pc:picChg chg="add mod">
          <ac:chgData name="姚 荣梅" userId="96725a62f7afadaf" providerId="LiveId" clId="{BD8446C6-AA33-4544-94E5-96F4416BD47A}" dt="2023-02-17T05:19:40.551" v="302" actId="1076"/>
          <ac:picMkLst>
            <pc:docMk/>
            <pc:sldMk cId="1676054969" sldId="593"/>
            <ac:picMk id="9" creationId="{C95D2341-6A5F-AD1B-4843-AF84513C1F1D}"/>
          </ac:picMkLst>
        </pc:picChg>
        <pc:picChg chg="add mod">
          <ac:chgData name="姚 荣梅" userId="96725a62f7afadaf" providerId="LiveId" clId="{BD8446C6-AA33-4544-94E5-96F4416BD47A}" dt="2023-02-17T05:20:37.045" v="306" actId="962"/>
          <ac:picMkLst>
            <pc:docMk/>
            <pc:sldMk cId="1676054969" sldId="593"/>
            <ac:picMk id="11" creationId="{D1422CC7-6276-E8E6-6398-F699F7584743}"/>
          </ac:picMkLst>
        </pc:picChg>
      </pc:sldChg>
      <pc:sldChg chg="addSp delSp modSp mod">
        <pc:chgData name="姚 荣梅" userId="96725a62f7afadaf" providerId="LiveId" clId="{BD8446C6-AA33-4544-94E5-96F4416BD47A}" dt="2023-02-17T05:37:35.781" v="458" actId="27614"/>
        <pc:sldMkLst>
          <pc:docMk/>
          <pc:sldMk cId="3992545353" sldId="594"/>
        </pc:sldMkLst>
        <pc:spChg chg="mod">
          <ac:chgData name="姚 荣梅" userId="96725a62f7afadaf" providerId="LiveId" clId="{BD8446C6-AA33-4544-94E5-96F4416BD47A}" dt="2023-02-17T05:13:35.029" v="276"/>
          <ac:spMkLst>
            <pc:docMk/>
            <pc:sldMk cId="3992545353" sldId="594"/>
            <ac:spMk id="2" creationId="{E3F7A461-3A90-4778-86B8-CDCFAFEC80EA}"/>
          </ac:spMkLst>
        </pc:spChg>
        <pc:spChg chg="add del mod">
          <ac:chgData name="姚 荣梅" userId="96725a62f7afadaf" providerId="LiveId" clId="{BD8446C6-AA33-4544-94E5-96F4416BD47A}" dt="2023-02-17T05:37:33.174" v="456" actId="931"/>
          <ac:spMkLst>
            <pc:docMk/>
            <pc:sldMk cId="3992545353" sldId="594"/>
            <ac:spMk id="7" creationId="{A91D5104-370D-218F-4B66-97DBA7FBC0F9}"/>
          </ac:spMkLst>
        </pc:spChg>
        <pc:picChg chg="add del mod">
          <ac:chgData name="姚 荣梅" userId="96725a62f7afadaf" providerId="LiveId" clId="{BD8446C6-AA33-4544-94E5-96F4416BD47A}" dt="2023-02-17T05:25:50.013" v="321" actId="21"/>
          <ac:picMkLst>
            <pc:docMk/>
            <pc:sldMk cId="3992545353" sldId="594"/>
            <ac:picMk id="4" creationId="{53B5E9B6-3E7A-41D9-51CB-6DEB1795E8C7}"/>
          </ac:picMkLst>
        </pc:picChg>
        <pc:picChg chg="del">
          <ac:chgData name="姚 荣梅" userId="96725a62f7afadaf" providerId="LiveId" clId="{BD8446C6-AA33-4544-94E5-96F4416BD47A}" dt="2023-02-17T05:25:25.040" v="319" actId="21"/>
          <ac:picMkLst>
            <pc:docMk/>
            <pc:sldMk cId="3992545353" sldId="594"/>
            <ac:picMk id="6" creationId="{12348AC1-1E4F-46CE-90ED-47527088D272}"/>
          </ac:picMkLst>
        </pc:picChg>
        <pc:picChg chg="add mod">
          <ac:chgData name="姚 荣梅" userId="96725a62f7afadaf" providerId="LiveId" clId="{BD8446C6-AA33-4544-94E5-96F4416BD47A}" dt="2023-02-17T05:37:21.505" v="455" actId="1076"/>
          <ac:picMkLst>
            <pc:docMk/>
            <pc:sldMk cId="3992545353" sldId="594"/>
            <ac:picMk id="8" creationId="{F24BB2A5-33DB-3BF5-8EB9-E1EAA83561F0}"/>
          </ac:picMkLst>
        </pc:picChg>
        <pc:picChg chg="add mod">
          <ac:chgData name="姚 荣梅" userId="96725a62f7afadaf" providerId="LiveId" clId="{BD8446C6-AA33-4544-94E5-96F4416BD47A}" dt="2023-02-17T05:37:35.781" v="458" actId="27614"/>
          <ac:picMkLst>
            <pc:docMk/>
            <pc:sldMk cId="3992545353" sldId="594"/>
            <ac:picMk id="10" creationId="{23FC6947-93B6-A7FB-7B8D-BF09713E4B85}"/>
          </ac:picMkLst>
        </pc:picChg>
        <pc:picChg chg="del mod">
          <ac:chgData name="姚 荣梅" userId="96725a62f7afadaf" providerId="LiveId" clId="{BD8446C6-AA33-4544-94E5-96F4416BD47A}" dt="2023-02-17T05:25:52.175" v="322" actId="21"/>
          <ac:picMkLst>
            <pc:docMk/>
            <pc:sldMk cId="3992545353" sldId="594"/>
            <ac:picMk id="1026" creationId="{3EDFC8FF-2EDF-499B-950F-47B00375A510}"/>
          </ac:picMkLst>
        </pc:picChg>
      </pc:sldChg>
      <pc:sldChg chg="addSp delSp modSp mod">
        <pc:chgData name="姚 荣梅" userId="96725a62f7afadaf" providerId="LiveId" clId="{BD8446C6-AA33-4544-94E5-96F4416BD47A}" dt="2023-02-17T05:35:54.567" v="441" actId="1076"/>
        <pc:sldMkLst>
          <pc:docMk/>
          <pc:sldMk cId="3032206595" sldId="595"/>
        </pc:sldMkLst>
        <pc:spChg chg="mod">
          <ac:chgData name="姚 荣梅" userId="96725a62f7afadaf" providerId="LiveId" clId="{BD8446C6-AA33-4544-94E5-96F4416BD47A}" dt="2023-02-17T05:28:36.820" v="386" actId="20577"/>
          <ac:spMkLst>
            <pc:docMk/>
            <pc:sldMk cId="3032206595" sldId="595"/>
            <ac:spMk id="2" creationId="{DCE5D23E-296C-48A1-AD97-840D26089A8D}"/>
          </ac:spMkLst>
        </pc:spChg>
        <pc:spChg chg="add del mod">
          <ac:chgData name="姚 荣梅" userId="96725a62f7afadaf" providerId="LiveId" clId="{BD8446C6-AA33-4544-94E5-96F4416BD47A}" dt="2023-02-17T05:16:25.833" v="289"/>
          <ac:spMkLst>
            <pc:docMk/>
            <pc:sldMk cId="3032206595" sldId="595"/>
            <ac:spMk id="4" creationId="{2B8A85B7-705E-9F6A-F247-F6A55E6869ED}"/>
          </ac:spMkLst>
        </pc:spChg>
        <pc:spChg chg="add del mod">
          <ac:chgData name="姚 荣梅" userId="96725a62f7afadaf" providerId="LiveId" clId="{BD8446C6-AA33-4544-94E5-96F4416BD47A}" dt="2023-02-17T05:34:58.790" v="431" actId="931"/>
          <ac:spMkLst>
            <pc:docMk/>
            <pc:sldMk cId="3032206595" sldId="595"/>
            <ac:spMk id="10" creationId="{CFBD1974-29F4-6AE8-4E92-6C913F84D727}"/>
          </ac:spMkLst>
        </pc:spChg>
        <pc:picChg chg="del">
          <ac:chgData name="姚 荣梅" userId="96725a62f7afadaf" providerId="LiveId" clId="{BD8446C6-AA33-4544-94E5-96F4416BD47A}" dt="2023-02-17T05:12:14.329" v="219" actId="21"/>
          <ac:picMkLst>
            <pc:docMk/>
            <pc:sldMk cId="3032206595" sldId="595"/>
            <ac:picMk id="6" creationId="{633F57CA-9407-4F21-8A24-E97B17A0C804}"/>
          </ac:picMkLst>
        </pc:picChg>
        <pc:picChg chg="add del mod">
          <ac:chgData name="姚 荣梅" userId="96725a62f7afadaf" providerId="LiveId" clId="{BD8446C6-AA33-4544-94E5-96F4416BD47A}" dt="2023-02-17T05:16:37.341" v="293" actId="21"/>
          <ac:picMkLst>
            <pc:docMk/>
            <pc:sldMk cId="3032206595" sldId="595"/>
            <ac:picMk id="7" creationId="{ECC08EBB-1B1C-D4BD-5FF0-575C1AA7C48C}"/>
          </ac:picMkLst>
        </pc:picChg>
        <pc:picChg chg="del">
          <ac:chgData name="姚 荣梅" userId="96725a62f7afadaf" providerId="LiveId" clId="{BD8446C6-AA33-4544-94E5-96F4416BD47A}" dt="2023-02-17T05:12:12.360" v="218" actId="21"/>
          <ac:picMkLst>
            <pc:docMk/>
            <pc:sldMk cId="3032206595" sldId="595"/>
            <ac:picMk id="8" creationId="{F7AA53F4-67D9-4B7F-B350-05E4693E4FEB}"/>
          </ac:picMkLst>
        </pc:picChg>
        <pc:picChg chg="add mod">
          <ac:chgData name="姚 荣梅" userId="96725a62f7afadaf" providerId="LiveId" clId="{BD8446C6-AA33-4544-94E5-96F4416BD47A}" dt="2023-02-17T05:35:02.204" v="435" actId="1076"/>
          <ac:picMkLst>
            <pc:docMk/>
            <pc:sldMk cId="3032206595" sldId="595"/>
            <ac:picMk id="12" creationId="{A91BCBD7-D360-72E2-608B-DD5F08E972AB}"/>
          </ac:picMkLst>
        </pc:picChg>
        <pc:picChg chg="add mod">
          <ac:chgData name="姚 荣梅" userId="96725a62f7afadaf" providerId="LiveId" clId="{BD8446C6-AA33-4544-94E5-96F4416BD47A}" dt="2023-02-17T05:35:54.567" v="441" actId="1076"/>
          <ac:picMkLst>
            <pc:docMk/>
            <pc:sldMk cId="3032206595" sldId="595"/>
            <ac:picMk id="14" creationId="{7A9FF8E1-1B3C-1ADC-3898-04CB5EE245A4}"/>
          </ac:picMkLst>
        </pc:picChg>
      </pc:sldChg>
      <pc:sldChg chg="addSp delSp modSp mod">
        <pc:chgData name="姚 荣梅" userId="96725a62f7afadaf" providerId="LiveId" clId="{BD8446C6-AA33-4544-94E5-96F4416BD47A}" dt="2023-02-17T05:25:12.720" v="318" actId="21"/>
        <pc:sldMkLst>
          <pc:docMk/>
          <pc:sldMk cId="2932845772" sldId="596"/>
        </pc:sldMkLst>
        <pc:spChg chg="mod">
          <ac:chgData name="姚 荣梅" userId="96725a62f7afadaf" providerId="LiveId" clId="{BD8446C6-AA33-4544-94E5-96F4416BD47A}" dt="2023-02-17T05:13:22.619" v="267"/>
          <ac:spMkLst>
            <pc:docMk/>
            <pc:sldMk cId="2932845772" sldId="596"/>
            <ac:spMk id="2" creationId="{C2F6E4FC-247D-493E-B302-CA0AAED7537E}"/>
          </ac:spMkLst>
        </pc:spChg>
        <pc:spChg chg="add del mod">
          <ac:chgData name="姚 荣梅" userId="96725a62f7afadaf" providerId="LiveId" clId="{BD8446C6-AA33-4544-94E5-96F4416BD47A}" dt="2023-02-17T05:24:58.222" v="310"/>
          <ac:spMkLst>
            <pc:docMk/>
            <pc:sldMk cId="2932845772" sldId="596"/>
            <ac:spMk id="4" creationId="{CC33A1AE-7276-A9D3-5A2E-9E9C8FF50A8C}"/>
          </ac:spMkLst>
        </pc:spChg>
        <pc:spChg chg="del mod">
          <ac:chgData name="姚 荣梅" userId="96725a62f7afadaf" providerId="LiveId" clId="{BD8446C6-AA33-4544-94E5-96F4416BD47A}" dt="2023-02-17T05:25:12.720" v="318" actId="21"/>
          <ac:spMkLst>
            <pc:docMk/>
            <pc:sldMk cId="2932845772" sldId="596"/>
            <ac:spMk id="10" creationId="{D2167D52-3BE8-4261-B8A7-1CE9A1F38270}"/>
          </ac:spMkLst>
        </pc:spChg>
        <pc:picChg chg="del">
          <ac:chgData name="姚 荣梅" userId="96725a62f7afadaf" providerId="LiveId" clId="{BD8446C6-AA33-4544-94E5-96F4416BD47A}" dt="2023-02-17T05:17:08.718" v="298" actId="21"/>
          <ac:picMkLst>
            <pc:docMk/>
            <pc:sldMk cId="2932845772" sldId="596"/>
            <ac:picMk id="6" creationId="{8ED4DADC-DAAC-4054-80E2-B237AB0CCBA9}"/>
          </ac:picMkLst>
        </pc:picChg>
        <pc:picChg chg="add mod">
          <ac:chgData name="姚 荣梅" userId="96725a62f7afadaf" providerId="LiveId" clId="{BD8446C6-AA33-4544-94E5-96F4416BD47A}" dt="2023-02-17T05:25:05.241" v="316" actId="1076"/>
          <ac:picMkLst>
            <pc:docMk/>
            <pc:sldMk cId="2932845772" sldId="596"/>
            <ac:picMk id="7" creationId="{50E44155-2FD4-D932-7DEA-E8C2C46D7271}"/>
          </ac:picMkLst>
        </pc:picChg>
        <pc:picChg chg="del">
          <ac:chgData name="姚 荣梅" userId="96725a62f7afadaf" providerId="LiveId" clId="{BD8446C6-AA33-4544-94E5-96F4416BD47A}" dt="2023-02-17T05:17:21.402" v="299" actId="21"/>
          <ac:picMkLst>
            <pc:docMk/>
            <pc:sldMk cId="2932845772" sldId="596"/>
            <ac:picMk id="8" creationId="{31E40207-67EA-4FE9-B090-9332F48D5D64}"/>
          </ac:picMkLst>
        </pc:picChg>
        <pc:picChg chg="del">
          <ac:chgData name="姚 荣梅" userId="96725a62f7afadaf" providerId="LiveId" clId="{BD8446C6-AA33-4544-94E5-96F4416BD47A}" dt="2023-02-17T05:17:06.858" v="297" actId="21"/>
          <ac:picMkLst>
            <pc:docMk/>
            <pc:sldMk cId="2932845772" sldId="596"/>
            <ac:picMk id="9" creationId="{7C872A3E-AC1A-440A-9F25-7DD04635BF15}"/>
          </ac:picMkLst>
        </pc:picChg>
      </pc:sldChg>
      <pc:sldChg chg="addSp delSp modSp mod">
        <pc:chgData name="姚 荣梅" userId="96725a62f7afadaf" providerId="LiveId" clId="{BD8446C6-AA33-4544-94E5-96F4416BD47A}" dt="2023-02-17T05:36:20.800" v="450" actId="14100"/>
        <pc:sldMkLst>
          <pc:docMk/>
          <pc:sldMk cId="1506878046" sldId="597"/>
        </pc:sldMkLst>
        <pc:spChg chg="mod">
          <ac:chgData name="姚 荣梅" userId="96725a62f7afadaf" providerId="LiveId" clId="{BD8446C6-AA33-4544-94E5-96F4416BD47A}" dt="2023-02-17T05:13:02.441" v="255"/>
          <ac:spMkLst>
            <pc:docMk/>
            <pc:sldMk cId="1506878046" sldId="597"/>
            <ac:spMk id="2" creationId="{91F3C585-F1A7-49B9-B11B-F605D87BCB00}"/>
          </ac:spMkLst>
        </pc:spChg>
        <pc:spChg chg="add del mod">
          <ac:chgData name="姚 荣梅" userId="96725a62f7afadaf" providerId="LiveId" clId="{BD8446C6-AA33-4544-94E5-96F4416BD47A}" dt="2023-02-17T05:16:44.173" v="294"/>
          <ac:spMkLst>
            <pc:docMk/>
            <pc:sldMk cId="1506878046" sldId="597"/>
            <ac:spMk id="4" creationId="{D5DE9125-772B-3F9D-5793-65C876F693C4}"/>
          </ac:spMkLst>
        </pc:spChg>
        <pc:picChg chg="del">
          <ac:chgData name="姚 荣梅" userId="96725a62f7afadaf" providerId="LiveId" clId="{BD8446C6-AA33-4544-94E5-96F4416BD47A}" dt="2023-02-17T05:13:06.645" v="257" actId="21"/>
          <ac:picMkLst>
            <pc:docMk/>
            <pc:sldMk cId="1506878046" sldId="597"/>
            <ac:picMk id="5" creationId="{48502875-2BC0-45AB-8E0F-B33B1BC8E315}"/>
          </ac:picMkLst>
        </pc:picChg>
        <pc:picChg chg="add mod">
          <ac:chgData name="姚 荣梅" userId="96725a62f7afadaf" providerId="LiveId" clId="{BD8446C6-AA33-4544-94E5-96F4416BD47A}" dt="2023-02-17T05:16:47.325" v="296" actId="1076"/>
          <ac:picMkLst>
            <pc:docMk/>
            <pc:sldMk cId="1506878046" sldId="597"/>
            <ac:picMk id="6" creationId="{F3F17285-9B65-4C8A-93B7-2C5EC290E2A9}"/>
          </ac:picMkLst>
        </pc:picChg>
        <pc:picChg chg="del">
          <ac:chgData name="姚 荣梅" userId="96725a62f7afadaf" providerId="LiveId" clId="{BD8446C6-AA33-4544-94E5-96F4416BD47A}" dt="2023-02-17T05:13:05.128" v="256" actId="21"/>
          <ac:picMkLst>
            <pc:docMk/>
            <pc:sldMk cId="1506878046" sldId="597"/>
            <ac:picMk id="8" creationId="{C0A59753-96F9-4414-852D-9119FB3607A0}"/>
          </ac:picMkLst>
        </pc:picChg>
        <pc:picChg chg="add mod">
          <ac:chgData name="姚 荣梅" userId="96725a62f7afadaf" providerId="LiveId" clId="{BD8446C6-AA33-4544-94E5-96F4416BD47A}" dt="2023-02-17T05:36:20.800" v="450" actId="14100"/>
          <ac:picMkLst>
            <pc:docMk/>
            <pc:sldMk cId="1506878046" sldId="597"/>
            <ac:picMk id="9" creationId="{256327A9-414E-8793-3B00-761FD217852B}"/>
          </ac:picMkLst>
        </pc:picChg>
      </pc:sldChg>
      <pc:sldChg chg="del">
        <pc:chgData name="姚 荣梅" userId="96725a62f7afadaf" providerId="LiveId" clId="{BD8446C6-AA33-4544-94E5-96F4416BD47A}" dt="2023-02-17T05:14:15.732" v="285" actId="2696"/>
        <pc:sldMkLst>
          <pc:docMk/>
          <pc:sldMk cId="988571444" sldId="598"/>
        </pc:sldMkLst>
      </pc:sldChg>
      <pc:sldChg chg="del">
        <pc:chgData name="姚 荣梅" userId="96725a62f7afadaf" providerId="LiveId" clId="{BD8446C6-AA33-4544-94E5-96F4416BD47A}" dt="2023-02-17T05:14:18.203" v="286" actId="2696"/>
        <pc:sldMkLst>
          <pc:docMk/>
          <pc:sldMk cId="3746740346" sldId="599"/>
        </pc:sldMkLst>
      </pc:sldChg>
      <pc:sldChg chg="del">
        <pc:chgData name="姚 荣梅" userId="96725a62f7afadaf" providerId="LiveId" clId="{BD8446C6-AA33-4544-94E5-96F4416BD47A}" dt="2023-02-17T05:14:20.769" v="287" actId="2696"/>
        <pc:sldMkLst>
          <pc:docMk/>
          <pc:sldMk cId="922373570" sldId="600"/>
        </pc:sldMkLst>
      </pc:sldChg>
      <pc:sldChg chg="del">
        <pc:chgData name="姚 荣梅" userId="96725a62f7afadaf" providerId="LiveId" clId="{BD8446C6-AA33-4544-94E5-96F4416BD47A}" dt="2023-02-17T05:14:24.288" v="288" actId="2696"/>
        <pc:sldMkLst>
          <pc:docMk/>
          <pc:sldMk cId="1798053828" sldId="601"/>
        </pc:sldMkLst>
      </pc:sldChg>
      <pc:sldChg chg="addSp modSp mod">
        <pc:chgData name="姚 荣梅" userId="96725a62f7afadaf" providerId="LiveId" clId="{BD8446C6-AA33-4544-94E5-96F4416BD47A}" dt="2023-02-17T05:30:21.912" v="403" actId="1076"/>
        <pc:sldMkLst>
          <pc:docMk/>
          <pc:sldMk cId="1855569156" sldId="603"/>
        </pc:sldMkLst>
        <pc:spChg chg="mod">
          <ac:chgData name="姚 荣梅" userId="96725a62f7afadaf" providerId="LiveId" clId="{BD8446C6-AA33-4544-94E5-96F4416BD47A}" dt="2023-02-17T05:29:35.833" v="393" actId="5793"/>
          <ac:spMkLst>
            <pc:docMk/>
            <pc:sldMk cId="1855569156" sldId="603"/>
            <ac:spMk id="3" creationId="{4441A008-EC28-4162-B09D-208855366EE2}"/>
          </ac:spMkLst>
        </pc:spChg>
        <pc:spChg chg="add mod">
          <ac:chgData name="姚 荣梅" userId="96725a62f7afadaf" providerId="LiveId" clId="{BD8446C6-AA33-4544-94E5-96F4416BD47A}" dt="2023-02-17T05:30:14.861" v="400" actId="1076"/>
          <ac:spMkLst>
            <pc:docMk/>
            <pc:sldMk cId="1855569156" sldId="603"/>
            <ac:spMk id="5" creationId="{1131BBDB-2038-7630-1ACC-B02DD33ED8BE}"/>
          </ac:spMkLst>
        </pc:spChg>
        <pc:picChg chg="add mod">
          <ac:chgData name="姚 荣梅" userId="96725a62f7afadaf" providerId="LiveId" clId="{BD8446C6-AA33-4544-94E5-96F4416BD47A}" dt="2023-02-17T05:30:21.912" v="403" actId="1076"/>
          <ac:picMkLst>
            <pc:docMk/>
            <pc:sldMk cId="1855569156" sldId="603"/>
            <ac:picMk id="2" creationId="{6DD57141-42C9-4459-03E9-DE35985E555B}"/>
          </ac:picMkLst>
        </pc:picChg>
      </pc:sldChg>
      <pc:sldChg chg="del">
        <pc:chgData name="姚 荣梅" userId="96725a62f7afadaf" providerId="LiveId" clId="{BD8446C6-AA33-4544-94E5-96F4416BD47A}" dt="2023-02-17T05:14:07.926" v="283" actId="2696"/>
        <pc:sldMkLst>
          <pc:docMk/>
          <pc:sldMk cId="1304303284" sldId="604"/>
        </pc:sldMkLst>
      </pc:sldChg>
      <pc:sldChg chg="addSp delSp modSp add mod">
        <pc:chgData name="姚 荣梅" userId="96725a62f7afadaf" providerId="LiveId" clId="{BD8446C6-AA33-4544-94E5-96F4416BD47A}" dt="2023-02-17T05:46:51.076" v="464" actId="1076"/>
        <pc:sldMkLst>
          <pc:docMk/>
          <pc:sldMk cId="2123567252" sldId="604"/>
        </pc:sldMkLst>
        <pc:spChg chg="mod">
          <ac:chgData name="姚 荣梅" userId="96725a62f7afadaf" providerId="LiveId" clId="{BD8446C6-AA33-4544-94E5-96F4416BD47A}" dt="2023-02-17T05:28:51.374" v="388" actId="20577"/>
          <ac:spMkLst>
            <pc:docMk/>
            <pc:sldMk cId="2123567252" sldId="604"/>
            <ac:spMk id="2" creationId="{DCE5D23E-296C-48A1-AD97-840D26089A8D}"/>
          </ac:spMkLst>
        </pc:spChg>
        <pc:spChg chg="del">
          <ac:chgData name="姚 荣梅" userId="96725a62f7afadaf" providerId="LiveId" clId="{BD8446C6-AA33-4544-94E5-96F4416BD47A}" dt="2023-02-17T05:35:57.582" v="442"/>
          <ac:spMkLst>
            <pc:docMk/>
            <pc:sldMk cId="2123567252" sldId="604"/>
            <ac:spMk id="10" creationId="{CFBD1974-29F4-6AE8-4E92-6C913F84D727}"/>
          </ac:spMkLst>
        </pc:spChg>
        <pc:picChg chg="add mod">
          <ac:chgData name="姚 荣梅" userId="96725a62f7afadaf" providerId="LiveId" clId="{BD8446C6-AA33-4544-94E5-96F4416BD47A}" dt="2023-02-17T05:36:02.062" v="445" actId="1076"/>
          <ac:picMkLst>
            <pc:docMk/>
            <pc:sldMk cId="2123567252" sldId="604"/>
            <ac:picMk id="4" creationId="{3885C137-BD4A-57B6-0D02-4985847C5CA8}"/>
          </ac:picMkLst>
        </pc:picChg>
        <pc:picChg chg="add mod">
          <ac:chgData name="姚 荣梅" userId="96725a62f7afadaf" providerId="LiveId" clId="{BD8446C6-AA33-4544-94E5-96F4416BD47A}" dt="2023-02-17T05:46:51.076" v="464" actId="1076"/>
          <ac:picMkLst>
            <pc:docMk/>
            <pc:sldMk cId="2123567252" sldId="604"/>
            <ac:picMk id="5" creationId="{6DFD582D-9BA5-5EB1-088A-F5522E384105}"/>
          </ac:picMkLst>
        </pc:picChg>
      </pc:sldChg>
      <pc:sldChg chg="del">
        <pc:chgData name="姚 荣梅" userId="96725a62f7afadaf" providerId="LiveId" clId="{BD8446C6-AA33-4544-94E5-96F4416BD47A}" dt="2023-02-17T05:14:13.441" v="284" actId="2696"/>
        <pc:sldMkLst>
          <pc:docMk/>
          <pc:sldMk cId="1982313857" sldId="60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EA987619-0162-446E-9A41-4EC96F0F9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B45125A-FB66-4492-90C9-1EDCA591ED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F507E91-2B3E-46B7-AD38-41A952690D4D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F3A058B6-28B5-4079-A3D8-AFE4CC663B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13D8A42-E381-413C-BA98-3B6A18150D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C61CF77-FF72-478B-9E7F-DBAFD925D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1305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FB468368-BB21-41DF-8D71-4376C1D2385C}" type="datetimeFigureOut">
              <a:rPr lang="zh-CN" altLang="en-US"/>
              <a:pPr>
                <a:defRPr/>
              </a:pPr>
              <a:t>2023/7/25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9075" tIns="49538" rIns="99075" bIns="49538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E2A928A5-2EDA-4740-BD9F-A7E4E53B6B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60341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88996" y="1"/>
            <a:ext cx="5373511" cy="97536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4203" y="1300482"/>
            <a:ext cx="9880358" cy="4961089"/>
          </a:xfrm>
        </p:spPr>
        <p:txBody>
          <a:bodyPr anchor="b">
            <a:normAutofit/>
          </a:bodyPr>
          <a:lstStyle>
            <a:lvl1pPr algn="r">
              <a:defRPr sz="768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8917" y="6261570"/>
            <a:ext cx="8195645" cy="1940666"/>
          </a:xfrm>
        </p:spPr>
        <p:txBody>
          <a:bodyPr anchor="t">
            <a:normAutofit/>
          </a:bodyPr>
          <a:lstStyle>
            <a:lvl1pPr marL="0" indent="0" algn="r">
              <a:buNone/>
              <a:defRPr sz="256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18878" y="8700212"/>
            <a:ext cx="1219517" cy="51928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53754" y="8700212"/>
            <a:ext cx="5133423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69344" y="8700212"/>
            <a:ext cx="585216" cy="51928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88996" y="5364480"/>
            <a:ext cx="514773" cy="128694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796997" y="5499948"/>
            <a:ext cx="88054" cy="115147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40667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78" y="6731186"/>
            <a:ext cx="10689409" cy="806027"/>
          </a:xfrm>
        </p:spPr>
        <p:txBody>
          <a:bodyPr anchor="b">
            <a:normAutofit/>
          </a:bodyPr>
          <a:lstStyle>
            <a:lvl1pPr algn="ctr">
              <a:defRPr sz="3413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45743" y="1325670"/>
            <a:ext cx="8776626" cy="450129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3678" y="7537213"/>
            <a:ext cx="10689409" cy="702168"/>
          </a:xfrm>
        </p:spPr>
        <p:txBody>
          <a:bodyPr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2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80" y="975360"/>
            <a:ext cx="10689409" cy="4334933"/>
          </a:xfrm>
        </p:spPr>
        <p:txBody>
          <a:bodyPr anchor="ctr">
            <a:normAutofit/>
          </a:bodyPr>
          <a:lstStyle>
            <a:lvl1pPr algn="ctr">
              <a:defRPr sz="4551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679" y="6177280"/>
            <a:ext cx="10689411" cy="2059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47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78733" y="1227411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22681" y="4009812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44" y="975362"/>
            <a:ext cx="9918741" cy="3901439"/>
          </a:xfrm>
        </p:spPr>
        <p:txBody>
          <a:bodyPr anchor="ctr">
            <a:normAutofit/>
          </a:bodyPr>
          <a:lstStyle>
            <a:lvl1pPr algn="ctr">
              <a:defRPr sz="4551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73045" y="4876798"/>
            <a:ext cx="9430938" cy="5418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560"/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678" y="6177280"/>
            <a:ext cx="10689409" cy="2059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77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81" y="4705537"/>
            <a:ext cx="10689407" cy="2088960"/>
          </a:xfrm>
        </p:spPr>
        <p:txBody>
          <a:bodyPr anchor="b">
            <a:normAutofit/>
          </a:bodyPr>
          <a:lstStyle>
            <a:lvl1pPr algn="r">
              <a:defRPr sz="4551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679" y="6794497"/>
            <a:ext cx="10689408" cy="1223680"/>
          </a:xfrm>
        </p:spPr>
        <p:txBody>
          <a:bodyPr anchor="t">
            <a:normAutofit/>
          </a:bodyPr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19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78733" y="1227411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22681" y="4009812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44" y="975362"/>
            <a:ext cx="9918741" cy="3901439"/>
          </a:xfrm>
        </p:spPr>
        <p:txBody>
          <a:bodyPr anchor="ctr">
            <a:normAutofit/>
          </a:bodyPr>
          <a:lstStyle>
            <a:lvl1pPr algn="ctr">
              <a:defRPr sz="4551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83680" y="5527040"/>
            <a:ext cx="10689408" cy="1264356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3413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679" y="6791395"/>
            <a:ext cx="10689408" cy="1444978"/>
          </a:xfrm>
        </p:spPr>
        <p:txBody>
          <a:bodyPr anchor="t">
            <a:normAutofit/>
          </a:bodyPr>
          <a:lstStyle>
            <a:lvl1pPr marL="0" indent="0" algn="r">
              <a:buNone/>
              <a:defRPr sz="2560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96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81" y="975362"/>
            <a:ext cx="10689409" cy="38788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83679" y="4985173"/>
            <a:ext cx="10689411" cy="119210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982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679" y="6177280"/>
            <a:ext cx="10689411" cy="2059093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08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4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84204" y="975360"/>
            <a:ext cx="1888886" cy="72610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3679" y="975360"/>
            <a:ext cx="8556619" cy="7261013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3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E9A4A28-3F7F-47BA-82FA-6A933CD9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889B8DF-7090-42B9-8B9A-C241FC4A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D4648E8-4DF1-420D-832B-737B7C90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6C3DCEF-308B-4442-A65C-0445EED6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812" y="650241"/>
            <a:ext cx="10957749" cy="281770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812" y="3793067"/>
            <a:ext cx="10957749" cy="4740005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45269" y="8687180"/>
            <a:ext cx="1219517" cy="51928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5543" y="8687180"/>
            <a:ext cx="7558424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6087" y="8687180"/>
            <a:ext cx="608474" cy="51928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F229AF3-6936-44DA-9838-E4B0FD5DD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4447" y="177818"/>
            <a:ext cx="1677864" cy="94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4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949" y="3793065"/>
            <a:ext cx="9528612" cy="3356545"/>
          </a:xfrm>
        </p:spPr>
        <p:txBody>
          <a:bodyPr anchor="b"/>
          <a:lstStyle>
            <a:lvl1pPr algn="r">
              <a:defRPr sz="5689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5953" y="7149611"/>
            <a:ext cx="9528607" cy="1223680"/>
          </a:xfrm>
        </p:spPr>
        <p:txBody>
          <a:bodyPr anchor="t">
            <a:normAutofit/>
          </a:bodyPr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66496" y="8698411"/>
            <a:ext cx="588065" cy="51928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9226F4D-C988-42B2-8D0C-C3DFECE654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943" y="66283"/>
            <a:ext cx="5242857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812" y="975362"/>
            <a:ext cx="10957749" cy="249258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6811" y="3793067"/>
            <a:ext cx="5318963" cy="4791003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5597" y="3793067"/>
            <a:ext cx="5318963" cy="4759927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41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0818" y="3781025"/>
            <a:ext cx="4915614" cy="819573"/>
          </a:xfrm>
        </p:spPr>
        <p:txBody>
          <a:bodyPr anchor="b">
            <a:noAutofit/>
          </a:bodyPr>
          <a:lstStyle>
            <a:lvl1pPr marL="0" indent="0">
              <a:buNone/>
              <a:defRPr sz="3982" b="0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677" y="4743589"/>
            <a:ext cx="5222753" cy="3790591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41099" y="3793066"/>
            <a:ext cx="4931991" cy="819573"/>
          </a:xfrm>
        </p:spPr>
        <p:txBody>
          <a:bodyPr anchor="b">
            <a:noAutofit/>
          </a:bodyPr>
          <a:lstStyle>
            <a:lvl1pPr marL="0" indent="0">
              <a:buNone/>
              <a:defRPr sz="3982" b="0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50334" y="4743589"/>
            <a:ext cx="5222753" cy="3790591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81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1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9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79" y="2275840"/>
            <a:ext cx="3786715" cy="1950720"/>
          </a:xfrm>
        </p:spPr>
        <p:txBody>
          <a:bodyPr anchor="b">
            <a:normAutofit/>
          </a:bodyPr>
          <a:lstStyle>
            <a:lvl1pPr algn="ctr">
              <a:defRPr sz="3413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4298" y="975361"/>
            <a:ext cx="6658790" cy="7261015"/>
          </a:xfrm>
        </p:spPr>
        <p:txBody>
          <a:bodyPr anchor="ctr">
            <a:normAutofit/>
          </a:bodyPr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3679" y="4226560"/>
            <a:ext cx="3786715" cy="2600960"/>
          </a:xfrm>
        </p:spPr>
        <p:txBody>
          <a:bodyPr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9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984" y="2492585"/>
            <a:ext cx="5789410" cy="1950720"/>
          </a:xfrm>
        </p:spPr>
        <p:txBody>
          <a:bodyPr anchor="b">
            <a:normAutofit/>
          </a:bodyPr>
          <a:lstStyle>
            <a:lvl1pPr algn="ctr">
              <a:defRPr sz="3982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03104" y="1300480"/>
            <a:ext cx="3500617" cy="65024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1984" y="4443305"/>
            <a:ext cx="5789410" cy="2600960"/>
          </a:xfrm>
        </p:spPr>
        <p:txBody>
          <a:bodyPr>
            <a:normAutofit/>
          </a:bodyPr>
          <a:lstStyle>
            <a:lvl1pPr marL="0" indent="0" algn="ctr">
              <a:buNone/>
              <a:defRPr sz="2560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3032196" cy="97536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6812" y="650241"/>
            <a:ext cx="10957749" cy="28177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6813" y="3793067"/>
            <a:ext cx="10957747" cy="4774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65678" y="8698411"/>
            <a:ext cx="121951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25952" y="8698411"/>
            <a:ext cx="755842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66496" y="8698411"/>
            <a:ext cx="588065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7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</p:sldLayoutIdLst>
  <p:txStyles>
    <p:titleStyle>
      <a:lvl1pPr algn="ctr" defTabSz="650230" rtl="0" eaLnBrk="1" latinLnBrk="0" hangingPunct="1">
        <a:spcBef>
          <a:spcPct val="0"/>
        </a:spcBef>
        <a:buNone/>
        <a:defRPr sz="5689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6394" indent="-406394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341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84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06853" indent="-406394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5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194526" indent="-243836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27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844756" indent="-243836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84" y="1204391"/>
            <a:ext cx="6624000" cy="852037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" y="1204392"/>
            <a:ext cx="6209928" cy="8549208"/>
          </a:xfrm>
          <a:prstGeom prst="rect">
            <a:avLst/>
          </a:prstGeom>
        </p:spPr>
      </p:pic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pPr/>
              <a:t>1</a:t>
            </a:fld>
            <a:endParaRPr lang="en-US" altLang="zh-CN"/>
          </a:p>
        </p:txBody>
      </p:sp>
      <p:sp>
        <p:nvSpPr>
          <p:cNvPr id="5" name="TextBox 2"/>
          <p:cNvSpPr txBox="1"/>
          <p:nvPr/>
        </p:nvSpPr>
        <p:spPr>
          <a:xfrm>
            <a:off x="597745" y="7031"/>
            <a:ext cx="7962670" cy="584775"/>
          </a:xfrm>
          <a:prstGeom prst="rect">
            <a:avLst/>
          </a:prstGeom>
          <a:solidFill>
            <a:srgbClr val="1AF262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机台输送带接料                </a:t>
            </a:r>
            <a:r>
              <a:rPr lang="zh-CN" altLang="en-US" sz="32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我们可以做好！</a:t>
            </a:r>
            <a:endParaRPr lang="zh-CN" sz="3200" b="1" dirty="0">
              <a:solidFill>
                <a:srgbClr val="1D41D5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086576" y="66726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改善后</a:t>
            </a:r>
            <a:endParaRPr lang="zh-CN" sz="2400" b="1" dirty="0">
              <a:solidFill>
                <a:srgbClr val="00B05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509031" y="742726"/>
            <a:ext cx="2420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改善前</a:t>
            </a:r>
            <a:endParaRPr lang="zh-CN" sz="2400" b="1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454730" y="6375782"/>
            <a:ext cx="2808310" cy="3384377"/>
          </a:xfrm>
          <a:prstGeom prst="ellipse">
            <a:avLst/>
          </a:prstGeom>
          <a:noFill/>
          <a:ln>
            <a:solidFill>
              <a:srgbClr val="FF0000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1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pPr/>
              <a:t>2</a:t>
            </a:fld>
            <a:endParaRPr lang="en-US" altLang="zh-CN"/>
          </a:p>
        </p:txBody>
      </p:sp>
      <p:sp>
        <p:nvSpPr>
          <p:cNvPr id="5" name="TextBox 2"/>
          <p:cNvSpPr txBox="1"/>
          <p:nvPr/>
        </p:nvSpPr>
        <p:spPr>
          <a:xfrm>
            <a:off x="1461840" y="268288"/>
            <a:ext cx="7051383" cy="584775"/>
          </a:xfrm>
          <a:prstGeom prst="rect">
            <a:avLst/>
          </a:prstGeom>
          <a:solidFill>
            <a:srgbClr val="1AF262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刀具更换标准化 </a:t>
            </a:r>
            <a:r>
              <a:rPr lang="zh-CN" altLang="en-US" sz="32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我们可以做好！</a:t>
            </a:r>
            <a:endParaRPr lang="zh-CN" sz="3200" b="1" dirty="0">
              <a:solidFill>
                <a:srgbClr val="1D41D5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158584" y="1018193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改善后</a:t>
            </a:r>
            <a:endParaRPr lang="zh-CN" sz="2400" b="1" dirty="0">
              <a:solidFill>
                <a:srgbClr val="00B05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749872" y="1018193"/>
            <a:ext cx="2420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改善前</a:t>
            </a:r>
            <a:endParaRPr lang="zh-CN" sz="2400" b="1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C4986877-1902-8C65-0E50-50CBF79E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21390"/>
            <a:ext cx="6477225" cy="81322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FFFF35C8-6438-2289-BC44-BB6899EF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416" y="1621390"/>
            <a:ext cx="6394290" cy="813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pPr/>
              <a:t>3</a:t>
            </a:fld>
            <a:endParaRPr lang="en-US" altLang="zh-CN"/>
          </a:p>
        </p:txBody>
      </p:sp>
      <p:sp>
        <p:nvSpPr>
          <p:cNvPr id="5" name="TextBox 2"/>
          <p:cNvSpPr txBox="1"/>
          <p:nvPr/>
        </p:nvSpPr>
        <p:spPr>
          <a:xfrm>
            <a:off x="1461840" y="268288"/>
            <a:ext cx="705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机台出口铁屑产品清理</a:t>
            </a:r>
            <a:endParaRPr lang="zh-CN" sz="2400" b="1" dirty="0">
              <a:solidFill>
                <a:srgbClr val="1D41D5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1" t="2094" r="22376" b="2253"/>
          <a:stretch/>
        </p:blipFill>
        <p:spPr>
          <a:xfrm>
            <a:off x="0" y="1348408"/>
            <a:ext cx="6286376" cy="84051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16" y="1348408"/>
            <a:ext cx="6358384" cy="8405192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509031" y="742726"/>
            <a:ext cx="2420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改善前</a:t>
            </a:r>
            <a:endParaRPr lang="zh-CN" sz="2400" b="1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513223" y="771191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改善后</a:t>
            </a:r>
            <a:endParaRPr lang="zh-CN" sz="2400" b="1" dirty="0">
              <a:solidFill>
                <a:srgbClr val="00B05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134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/>
          <a:stretch/>
        </p:blipFill>
        <p:spPr>
          <a:xfrm>
            <a:off x="6718423" y="1492424"/>
            <a:ext cx="6312385" cy="82611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8"/>
          <a:stretch/>
        </p:blipFill>
        <p:spPr>
          <a:xfrm>
            <a:off x="1" y="1492424"/>
            <a:ext cx="6502400" cy="8261176"/>
          </a:xfrm>
          <a:prstGeom prst="rect">
            <a:avLst/>
          </a:prstGeom>
        </p:spPr>
      </p:pic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pPr/>
              <a:t>4</a:t>
            </a:fld>
            <a:endParaRPr lang="en-US" altLang="zh-CN"/>
          </a:p>
        </p:txBody>
      </p:sp>
      <p:sp>
        <p:nvSpPr>
          <p:cNvPr id="5" name="TextBox 2"/>
          <p:cNvSpPr txBox="1"/>
          <p:nvPr/>
        </p:nvSpPr>
        <p:spPr>
          <a:xfrm>
            <a:off x="1509031" y="99020"/>
            <a:ext cx="7051383" cy="584775"/>
          </a:xfrm>
          <a:prstGeom prst="rect">
            <a:avLst/>
          </a:prstGeom>
          <a:solidFill>
            <a:srgbClr val="1AF262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机台周边整理干净  </a:t>
            </a:r>
            <a:r>
              <a:rPr lang="zh-CN" altLang="en-US" sz="32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我们可以做好！</a:t>
            </a:r>
            <a:endParaRPr lang="zh-CN" sz="3200" b="1" dirty="0">
              <a:solidFill>
                <a:srgbClr val="1D41D5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158584" y="1030759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改善后</a:t>
            </a:r>
            <a:endParaRPr lang="zh-CN" sz="2400" b="1" dirty="0">
              <a:solidFill>
                <a:srgbClr val="00B05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317824" y="843007"/>
            <a:ext cx="2420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改善前</a:t>
            </a:r>
            <a:endParaRPr lang="zh-CN" sz="2400" b="1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91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pPr/>
              <a:t>5</a:t>
            </a:fld>
            <a:endParaRPr lang="en-US" altLang="zh-CN"/>
          </a:p>
        </p:txBody>
      </p:sp>
      <p:sp>
        <p:nvSpPr>
          <p:cNvPr id="5" name="TextBox 2"/>
          <p:cNvSpPr txBox="1"/>
          <p:nvPr/>
        </p:nvSpPr>
        <p:spPr>
          <a:xfrm>
            <a:off x="1461840" y="268288"/>
            <a:ext cx="7051383" cy="584775"/>
          </a:xfrm>
          <a:prstGeom prst="rect">
            <a:avLst/>
          </a:prstGeom>
          <a:solidFill>
            <a:srgbClr val="1AF262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现场检验台整洁  </a:t>
            </a:r>
            <a:r>
              <a:rPr lang="zh-CN" altLang="en-US" sz="32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我们可以做好！</a:t>
            </a:r>
            <a:endParaRPr lang="zh-CN" sz="3200" b="1" dirty="0">
              <a:solidFill>
                <a:srgbClr val="1D41D5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7402" y="266989"/>
            <a:ext cx="4364379" cy="6239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5246" y="4292710"/>
            <a:ext cx="4213492" cy="6765614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8158585" y="4987865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改善后</a:t>
            </a:r>
            <a:endParaRPr lang="zh-CN" sz="2400" b="1" dirty="0">
              <a:solidFill>
                <a:srgbClr val="00B05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2613968" y="5585202"/>
            <a:ext cx="2420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改善前</a:t>
            </a:r>
            <a:endParaRPr lang="zh-CN" sz="2400" b="1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pPr/>
              <a:t>6</a:t>
            </a:fld>
            <a:endParaRPr lang="en-US" altLang="zh-CN"/>
          </a:p>
        </p:txBody>
      </p:sp>
      <p:sp>
        <p:nvSpPr>
          <p:cNvPr id="5" name="TextBox 2"/>
          <p:cNvSpPr txBox="1"/>
          <p:nvPr/>
        </p:nvSpPr>
        <p:spPr>
          <a:xfrm>
            <a:off x="1461840" y="268288"/>
            <a:ext cx="7051383" cy="584775"/>
          </a:xfrm>
          <a:prstGeom prst="rect">
            <a:avLst/>
          </a:prstGeom>
          <a:solidFill>
            <a:srgbClr val="1AF262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检验工作台整理  </a:t>
            </a:r>
            <a:r>
              <a:rPr lang="zh-CN" altLang="en-US" sz="32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我们可以做好！</a:t>
            </a:r>
            <a:endParaRPr lang="zh-CN" sz="3200" b="1" dirty="0">
              <a:solidFill>
                <a:srgbClr val="1D41D5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7402" y="266989"/>
            <a:ext cx="4364379" cy="6239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5246" y="4292710"/>
            <a:ext cx="4213492" cy="6765614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8158585" y="4987865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改善后</a:t>
            </a:r>
            <a:endParaRPr lang="zh-CN" sz="2400" b="1" dirty="0">
              <a:solidFill>
                <a:srgbClr val="00B05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2613968" y="5585202"/>
            <a:ext cx="2420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改善前</a:t>
            </a:r>
            <a:endParaRPr lang="zh-CN" sz="2400" b="1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02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62" y="1636440"/>
            <a:ext cx="6367046" cy="8164416"/>
          </a:xfrm>
          <a:prstGeom prst="rect">
            <a:avLst/>
          </a:prstGeom>
        </p:spPr>
      </p:pic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pPr/>
              <a:t>7</a:t>
            </a:fld>
            <a:endParaRPr lang="en-US" altLang="zh-CN"/>
          </a:p>
        </p:txBody>
      </p:sp>
      <p:sp>
        <p:nvSpPr>
          <p:cNvPr id="5" name="TextBox 2"/>
          <p:cNvSpPr txBox="1"/>
          <p:nvPr/>
        </p:nvSpPr>
        <p:spPr>
          <a:xfrm>
            <a:off x="1461840" y="268288"/>
            <a:ext cx="7051383" cy="584775"/>
          </a:xfrm>
          <a:prstGeom prst="rect">
            <a:avLst/>
          </a:prstGeom>
          <a:solidFill>
            <a:srgbClr val="1AF262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包装</a:t>
            </a:r>
            <a:r>
              <a:rPr lang="zh-CN" altLang="en-US" sz="24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作业优化  </a:t>
            </a:r>
            <a:r>
              <a:rPr lang="zh-CN" altLang="en-US" sz="3200" b="1" dirty="0" smtClean="0">
                <a:solidFill>
                  <a:srgbClr val="1D41D5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我们可以做好！</a:t>
            </a:r>
            <a:endParaRPr lang="zh-CN" sz="3200" b="1" dirty="0">
              <a:solidFill>
                <a:srgbClr val="1D41D5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480774" y="1013919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改善后</a:t>
            </a:r>
            <a:endParaRPr lang="zh-CN" sz="2400" b="1" dirty="0">
              <a:solidFill>
                <a:srgbClr val="00B05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939383" y="1049725"/>
            <a:ext cx="2420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+mn-ea"/>
              </a:rPr>
              <a:t>改善前</a:t>
            </a:r>
            <a:endParaRPr lang="zh-CN" sz="2400" b="1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28" y="1607814"/>
            <a:ext cx="6527772" cy="81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441A008-EC28-4162-B09D-208855366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 sz="15000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DD57141-42C9-4459-03E9-DE35985E55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8" y="1924472"/>
            <a:ext cx="12327822" cy="62646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131BBDB-2038-7630-1ACC-B02DD33ED8BE}"/>
              </a:ext>
            </a:extLst>
          </p:cNvPr>
          <p:cNvSpPr txBox="1"/>
          <p:nvPr/>
        </p:nvSpPr>
        <p:spPr>
          <a:xfrm>
            <a:off x="3076044" y="4228728"/>
            <a:ext cx="800388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effectLst>
                  <a:outerShdw blurRad="177800" dist="50800" dir="5400000" algn="ctr" rotWithShape="0">
                    <a:srgbClr val="000000">
                      <a:alpha val="36000"/>
                    </a:srgbClr>
                  </a:outerShdw>
                </a:effectLst>
                <a:latin typeface="Bodoni MT Black" panose="02070A03080606020203" pitchFamily="18" charset="0"/>
              </a:rPr>
              <a:t>Thank You</a:t>
            </a:r>
            <a:r>
              <a:rPr lang="zh-CN" altLang="en-US" sz="8800" dirty="0">
                <a:solidFill>
                  <a:schemeClr val="bg1"/>
                </a:solidFill>
                <a:effectLst>
                  <a:outerShdw blurRad="177800" dist="50800" dir="5400000" algn="ctr" rotWithShape="0">
                    <a:srgbClr val="000000">
                      <a:alpha val="36000"/>
                    </a:srgbClr>
                  </a:outerShdw>
                </a:effectLst>
                <a:latin typeface="Bodoni MT Black" panose="02070A03080606020203" pitchFamily="18" charset="0"/>
              </a:rPr>
              <a:t>！</a:t>
            </a:r>
            <a:endParaRPr lang="en-US" altLang="zh-CN" sz="8800" dirty="0">
              <a:solidFill>
                <a:schemeClr val="bg1"/>
              </a:solidFill>
              <a:effectLst>
                <a:outerShdw blurRad="177800" dist="50800" dir="5400000" algn="ctr" rotWithShape="0">
                  <a:srgbClr val="000000">
                    <a:alpha val="36000"/>
                  </a:srgbClr>
                </a:outerShdw>
              </a:effectLst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5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4748257</TotalTime>
  <Pages>0</Pages>
  <Words>88</Words>
  <Characters>0</Characters>
  <Application>Microsoft Office PowerPoint</Application>
  <PresentationFormat>自定义</PresentationFormat>
  <Lines>0</Lines>
  <Paragraphs>29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Helvetica Neue Light</vt:lpstr>
      <vt:lpstr>MS PGothic</vt:lpstr>
      <vt:lpstr>ヒラギノ角ゴ ProN W3</vt:lpstr>
      <vt:lpstr>华文楷体</vt:lpstr>
      <vt:lpstr>新宋体</vt:lpstr>
      <vt:lpstr>Arial</vt:lpstr>
      <vt:lpstr>Bodoni MT Black</vt:lpstr>
      <vt:lpstr>Calibri</vt:lpstr>
      <vt:lpstr>Corbel</vt:lpstr>
      <vt:lpstr>视差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 and Number（機種名稱和料號） - DFM</dc:title>
  <dc:creator>Novia and Tim</dc:creator>
  <cp:lastModifiedBy>bluesky</cp:lastModifiedBy>
  <cp:revision>2018</cp:revision>
  <cp:lastPrinted>2023-05-10T08:10:04Z</cp:lastPrinted>
  <dcterms:modified xsi:type="dcterms:W3CDTF">2023-07-25T05:33:47Z</dcterms:modified>
</cp:coreProperties>
</file>